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5ABADA8-2CCB-423F-9BE1-F63E5D1A622A}" type="datetimeFigureOut">
              <a:rPr lang="sk-SK" smtClean="0"/>
              <a:t>2. 5. 2019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2D5AE6F-CC8B-4D3C-AC82-CA7745BC7EB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b="1" dirty="0" smtClean="0">
                <a:solidFill>
                  <a:schemeClr val="accent1">
                    <a:lumMod val="75000"/>
                  </a:schemeClr>
                </a:solidFill>
              </a:rPr>
              <a:t>Môj život s osobnou asistenciou</a:t>
            </a:r>
            <a:endParaRPr lang="sk-SK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sylvi\Desktop\Les-Intouchabl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3281"/>
            <a:ext cx="8229600" cy="407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865588" cy="6487451"/>
          </a:xfrm>
        </p:spPr>
      </p:pic>
    </p:spTree>
    <p:extLst>
      <p:ext uri="{BB962C8B-B14F-4D97-AF65-F5344CB8AC3E}">
        <p14:creationId xmlns:p14="http://schemas.microsoft.com/office/powerpoint/2010/main" val="30547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osobnú asistenciu!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3096344" cy="4128458"/>
          </a:xfr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57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sk-SK" sz="5700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  </a:t>
            </a:r>
            <a:r>
              <a:rPr lang="sk-SK" sz="6400" dirty="0" smtClean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Kto som?</a:t>
            </a:r>
            <a:endParaRPr lang="sk-SK" sz="6400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sz="3100" dirty="0" smtClean="0"/>
              <a:t>volám </a:t>
            </a:r>
            <a:r>
              <a:rPr lang="sk-SK" sz="3100" dirty="0"/>
              <a:t>sa </a:t>
            </a:r>
            <a:r>
              <a:rPr lang="sk-SK" sz="3100" dirty="0" err="1"/>
              <a:t>Alex</a:t>
            </a:r>
            <a:r>
              <a:rPr lang="sk-SK" sz="3100" dirty="0"/>
              <a:t> a som obyčajný 19 ročný </a:t>
            </a:r>
            <a:r>
              <a:rPr lang="sk-SK" sz="3100" dirty="0" smtClean="0"/>
              <a:t>chalan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100" dirty="0"/>
              <a:t> </a:t>
            </a:r>
            <a:r>
              <a:rPr lang="sk-SK" sz="3100" dirty="0" smtClean="0"/>
              <a:t>od malička trpím svalovou dystrofiou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100" dirty="0" smtClean="0"/>
              <a:t> bývam v malej dedinke so svojou rodinou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100" dirty="0"/>
              <a:t> </a:t>
            </a:r>
            <a:r>
              <a:rPr lang="sk-SK" sz="3100" dirty="0" smtClean="0"/>
              <a:t>študujem na Obchodnej akadémii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100" dirty="0"/>
              <a:t> </a:t>
            </a:r>
            <a:r>
              <a:rPr lang="sk-SK" sz="3100" dirty="0" smtClean="0"/>
              <a:t>donedávna sa o mňa vo všetkých ohľadoch starali rodičia, ale už približne dva roky som užívateľom osobnej asistencie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3100" dirty="0"/>
          </a:p>
          <a:p>
            <a:pPr marL="0" indent="0" algn="ctr">
              <a:buNone/>
            </a:pPr>
            <a:r>
              <a:rPr lang="sk-SK" sz="3100" b="1" dirty="0" smtClean="0">
                <a:solidFill>
                  <a:srgbClr val="FF0000"/>
                </a:solidFill>
              </a:rPr>
              <a:t> „od tej doby sa môj  život a život mojich blízkych zmenil“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sk-SK" sz="31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100" dirty="0"/>
              <a:t>o</a:t>
            </a:r>
            <a:r>
              <a:rPr lang="sk-SK" sz="3100" dirty="0" smtClean="0"/>
              <a:t>sobná asistencia mi aj napriek môjmu zdravotnému stavu dáva určitý pocit sebarealizácie, samostatnosti a voľnosti</a:t>
            </a:r>
          </a:p>
          <a:p>
            <a:pPr marL="0" indent="0">
              <a:buNone/>
            </a:pPr>
            <a:endParaRPr lang="sk-SK" sz="3100" dirty="0"/>
          </a:p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2053" name="Picture 5" descr="C:\Users\sylvi\Desktop\stiahnuť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3451">
            <a:off x="3584060" y="4985623"/>
            <a:ext cx="2007662" cy="10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Kde osobnú asistenciu využívam?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mám dvoch osobných asistentov, ktorí sú so mnou počas voľno časových aktivít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pomáhajú mi pri učení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chodíme často na prechádzky, do kina i na nákupy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mám rád varenie a tak  za pomoci svojho asistenta navarím niečo dobré mojej rodine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môžem sa vybrať aj na pár dní mimo domu a rodičia môžu ostať doma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občas beriem na výlet aj moju mladšiu sestru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</a:t>
            </a:r>
            <a:r>
              <a:rPr lang="sk-SK" sz="1400" dirty="0" smtClean="0"/>
              <a:t>( bez pomoci asistenta by som to však nezvládol nakoľko je veľmi temperamentná )  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85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Osobnou asistentkou matka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mám aj tretieho asistenta a tým je moja mamina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k-SK" dirty="0" smtClean="0"/>
              <a:t>mamina robí všetky úkony čo sa týka osobnej hygieny:  </a:t>
            </a:r>
            <a:r>
              <a:rPr lang="sk-SK" dirty="0"/>
              <a:t> umývanie,  kúpanie,  česanie,  holenie</a:t>
            </a:r>
            <a:r>
              <a:rPr lang="sk-SK" dirty="0" smtClean="0"/>
              <a:t>,</a:t>
            </a:r>
          </a:p>
          <a:p>
            <a:pPr marL="0" lvl="0" indent="0">
              <a:buNone/>
            </a:pPr>
            <a:r>
              <a:rPr lang="sk-SK" dirty="0" smtClean="0"/>
              <a:t>    úprava </a:t>
            </a:r>
            <a:r>
              <a:rPr lang="sk-SK" dirty="0"/>
              <a:t>nechtov, vyprázdňovanie čriev </a:t>
            </a:r>
            <a:r>
              <a:rPr lang="sk-SK" dirty="0" smtClean="0"/>
              <a:t>a  mechúra   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    podávanie liekov a pomoc pri akútnom ochorení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taktiež nočné polohovanie, vyzliekanie a obliekanie, vstávanie a líhanie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lv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83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Život bez osobnej asistencie</a:t>
            </a:r>
            <a:endParaRPr lang="sk-SK" sz="4000" dirty="0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Keď som bol mladší nepociťoval som potrebu osobnej asistencie, nakoľko mi prišlo úplne prirodzené chodiť na výlety, do kina a na nákup s rodičmi. </a:t>
            </a:r>
          </a:p>
          <a:p>
            <a:pPr marL="0" indent="0">
              <a:buNone/>
            </a:pPr>
            <a:r>
              <a:rPr lang="sk-SK" dirty="0" smtClean="0"/>
              <a:t>Ako som však začal navštevovať strednú školu začal som pociťovať  túžbu chodiť do spoločnosti a do kina s priateľmi bez blízkosti mojich rodičov. Potreboval som tráviť viac času mimo domu. </a:t>
            </a:r>
          </a:p>
          <a:p>
            <a:pPr marL="0" indent="0">
              <a:buNone/>
            </a:pPr>
            <a:r>
              <a:rPr lang="sk-SK" dirty="0" smtClean="0"/>
              <a:t>Keďže som nemohol ostávať doma sám mamina sa vzdala svojich aktivít a všetok čas trávila so mnou. Keď potrebovala niekam odísť musela niekoho ku mne zabezpečiť. </a:t>
            </a:r>
          </a:p>
          <a:p>
            <a:pPr marL="0" indent="0">
              <a:buNone/>
            </a:pPr>
            <a:r>
              <a:rPr lang="sk-SK" dirty="0" smtClean="0"/>
              <a:t>Ako rodina sme boli obmedzovaní.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32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 smtClean="0"/>
              <a:t>Život s asistenciou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Osobná asistencia priniesla do môjho života určité oslobodenie, sebarealizáciu a trávenie času s priateľmi. Asistenti ma nesprevádzajú iba pri mojich voľno časových aktivitách, ale pomáhajú mi aj v domácnosti a pri učení.</a:t>
            </a:r>
          </a:p>
          <a:p>
            <a:pPr marL="0" indent="0">
              <a:buNone/>
            </a:pPr>
            <a:r>
              <a:rPr lang="sk-SK" dirty="0" smtClean="0"/>
              <a:t>Moji rodičia majú čas na seba a občas sa môžu vytratiť aj na pár dní z domu.</a:t>
            </a:r>
          </a:p>
          <a:p>
            <a:pPr marL="0" indent="0">
              <a:buNone/>
            </a:pPr>
            <a:r>
              <a:rPr lang="sk-SK" dirty="0" smtClean="0"/>
              <a:t>Mamina môže tráviť viac času s mojou sestrou, ktorá má tiež veľa aktivít mimo domu.</a:t>
            </a:r>
          </a:p>
          <a:p>
            <a:pPr marL="0" indent="0" algn="ctr">
              <a:buNone/>
            </a:pPr>
            <a:r>
              <a:rPr lang="sk-SK" dirty="0" smtClean="0"/>
              <a:t>Osobná asistencia je prínosom pre mňa a pre moju rodinu.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303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sylvi\Desktop\P9039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sylvi\Desktop\P7229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464496" cy="594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358"/>
            <a:ext cx="5009604" cy="66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202</TotalTime>
  <Words>379</Words>
  <Application>Microsoft Office PowerPoint</Application>
  <PresentationFormat>Prezentácia na obrazovke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Courier New</vt:lpstr>
      <vt:lpstr>Palatino Linotype</vt:lpstr>
      <vt:lpstr>Wingdings</vt:lpstr>
      <vt:lpstr>Exekutíva</vt:lpstr>
      <vt:lpstr>Môj život s osobnou asistenciou</vt:lpstr>
      <vt:lpstr>   </vt:lpstr>
      <vt:lpstr>Kde osobnú asistenciu využívam?</vt:lpstr>
      <vt:lpstr>Osobnou asistentkou matka</vt:lpstr>
      <vt:lpstr>Život bez osobnej asistencie</vt:lpstr>
      <vt:lpstr>Život s asistenciou</vt:lpstr>
      <vt:lpstr>Prezentácia programu PowerPoint</vt:lpstr>
      <vt:lpstr>Prezentácia programu PowerPoint</vt:lpstr>
      <vt:lpstr>Prezentácia programu PowerPoint</vt:lpstr>
      <vt:lpstr>Prezentácia programu PowerPoint</vt:lpstr>
      <vt:lpstr>Na osobnú asistenciu!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Môj život s osobnou asistenciou</dc:title>
  <dc:creator>sylvi</dc:creator>
  <cp:lastModifiedBy>madunova</cp:lastModifiedBy>
  <cp:revision>33</cp:revision>
  <dcterms:created xsi:type="dcterms:W3CDTF">2019-05-01T19:59:47Z</dcterms:created>
  <dcterms:modified xsi:type="dcterms:W3CDTF">2019-05-02T07:17:01Z</dcterms:modified>
</cp:coreProperties>
</file>