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Slides/notesSlide4.xml" ContentType="application/vnd.openxmlformats-officedocument.presentationml.notesSlide+xml"/>
  <Override PartName="/ppt/notesSlides/_rels/notesSlide4.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image9.jpeg" ContentType="image/jpeg"/>
  <Override PartName="/ppt/media/image1.jpeg" ContentType="image/jpeg"/>
  <Override PartName="/ppt/media/image2.jpeg" ContentType="image/jpeg"/>
  <Override PartName="/ppt/media/image3.jpeg" ContentType="image/jpeg"/>
  <Override PartName="/ppt/media/image4.jpeg" ContentType="image/jpeg"/>
  <Override PartName="/ppt/media/image11.png" ContentType="image/png"/>
  <Override PartName="/ppt/media/image5.jpeg" ContentType="image/jpeg"/>
  <Override PartName="/ppt/media/image21.png" ContentType="image/png"/>
  <Override PartName="/ppt/media/image6.jpeg" ContentType="image/jpeg"/>
  <Override PartName="/ppt/media/image7.jpeg" ContentType="image/jpeg"/>
  <Override PartName="/ppt/media/image8.jpeg" ContentType="image/jpeg"/>
  <Override PartName="/ppt/media/image10.png" ContentType="image/png"/>
  <Override PartName="/ppt/media/image12.png" ContentType="image/png"/>
  <Override PartName="/ppt/media/image13.png" ContentType="image/png"/>
  <Override PartName="/ppt/media/image14.gif" ContentType="image/gif"/>
  <Override PartName="/ppt/media/image15.jpeg" ContentType="image/jpeg"/>
  <Override PartName="/ppt/media/image16.jpeg" ContentType="image/jpeg"/>
  <Override PartName="/ppt/media/image17.png" ContentType="image/png"/>
  <Override PartName="/ppt/media/image18.png" ContentType="image/png"/>
  <Override PartName="/ppt/media/image19.jpeg" ContentType="image/jpeg"/>
  <Override PartName="/ppt/media/image20.jpeg" ContentType="image/jpe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sldImg"/>
          </p:nvPr>
        </p:nvSpPr>
        <p:spPr>
          <a:xfrm>
            <a:off x="216000" y="812520"/>
            <a:ext cx="7127280" cy="4008960"/>
          </a:xfrm>
          <a:prstGeom prst="rect">
            <a:avLst/>
          </a:prstGeom>
        </p:spPr>
        <p:txBody>
          <a:bodyPr lIns="0" rIns="0" tIns="0" bIns="0" anchor="ctr"/>
          <a:p>
            <a:pPr algn="ctr"/>
            <a:r>
              <a:rPr b="0" lang="cs-CZ" sz="4400" spc="-1" strike="noStrike">
                <a:latin typeface="Arial"/>
              </a:rPr>
              <a:t>Klikněte pro přesun snímku</a:t>
            </a:r>
            <a:endParaRPr b="0" lang="cs-CZ" sz="4400" spc="-1" strike="noStrike">
              <a:latin typeface="Arial"/>
            </a:endParaRPr>
          </a:p>
        </p:txBody>
      </p:sp>
      <p:sp>
        <p:nvSpPr>
          <p:cNvPr id="307" name="PlaceHolder 2"/>
          <p:cNvSpPr>
            <a:spLocks noGrp="1"/>
          </p:cNvSpPr>
          <p:nvPr>
            <p:ph type="body"/>
          </p:nvPr>
        </p:nvSpPr>
        <p:spPr>
          <a:xfrm>
            <a:off x="756000" y="5078520"/>
            <a:ext cx="6047640" cy="4811040"/>
          </a:xfrm>
          <a:prstGeom prst="rect">
            <a:avLst/>
          </a:prstGeom>
        </p:spPr>
        <p:txBody>
          <a:bodyPr lIns="0" rIns="0" tIns="0" bIns="0"/>
          <a:p>
            <a:r>
              <a:rPr b="0" lang="cs-CZ" sz="2000" spc="-1" strike="noStrike">
                <a:latin typeface="Arial"/>
              </a:rPr>
              <a:t>Klikněte pro úpravu formátu komentářů</a:t>
            </a:r>
            <a:endParaRPr b="0" lang="cs-CZ" sz="2000" spc="-1" strike="noStrike">
              <a:latin typeface="Arial"/>
            </a:endParaRPr>
          </a:p>
        </p:txBody>
      </p:sp>
      <p:sp>
        <p:nvSpPr>
          <p:cNvPr id="308" name="PlaceHolder 3"/>
          <p:cNvSpPr>
            <a:spLocks noGrp="1"/>
          </p:cNvSpPr>
          <p:nvPr>
            <p:ph type="hdr"/>
          </p:nvPr>
        </p:nvSpPr>
        <p:spPr>
          <a:xfrm>
            <a:off x="0" y="0"/>
            <a:ext cx="3280680" cy="534240"/>
          </a:xfrm>
          <a:prstGeom prst="rect">
            <a:avLst/>
          </a:prstGeom>
        </p:spPr>
        <p:txBody>
          <a:bodyPr lIns="0" rIns="0" tIns="0" bIns="0"/>
          <a:p>
            <a:r>
              <a:rPr b="0" lang="cs-CZ" sz="1400" spc="-1" strike="noStrike">
                <a:latin typeface="Times New Roman"/>
              </a:rPr>
              <a:t>&lt;záhlaví&gt;</a:t>
            </a:r>
            <a:endParaRPr b="0" lang="cs-CZ" sz="1400" spc="-1" strike="noStrike">
              <a:latin typeface="Times New Roman"/>
            </a:endParaRPr>
          </a:p>
        </p:txBody>
      </p:sp>
      <p:sp>
        <p:nvSpPr>
          <p:cNvPr id="309" name="PlaceHolder 4"/>
          <p:cNvSpPr>
            <a:spLocks noGrp="1"/>
          </p:cNvSpPr>
          <p:nvPr>
            <p:ph type="dt"/>
          </p:nvPr>
        </p:nvSpPr>
        <p:spPr>
          <a:xfrm>
            <a:off x="4278960" y="0"/>
            <a:ext cx="3280680" cy="534240"/>
          </a:xfrm>
          <a:prstGeom prst="rect">
            <a:avLst/>
          </a:prstGeom>
        </p:spPr>
        <p:txBody>
          <a:bodyPr lIns="0" rIns="0" tIns="0" bIns="0"/>
          <a:p>
            <a:pPr algn="r"/>
            <a:r>
              <a:rPr b="0" lang="cs-CZ" sz="1400" spc="-1" strike="noStrike">
                <a:latin typeface="Times New Roman"/>
              </a:rPr>
              <a:t>&lt;datum/čas&gt;</a:t>
            </a:r>
            <a:endParaRPr b="0" lang="cs-CZ" sz="1400" spc="-1" strike="noStrike">
              <a:latin typeface="Times New Roman"/>
            </a:endParaRPr>
          </a:p>
        </p:txBody>
      </p:sp>
      <p:sp>
        <p:nvSpPr>
          <p:cNvPr id="310" name="PlaceHolder 5"/>
          <p:cNvSpPr>
            <a:spLocks noGrp="1"/>
          </p:cNvSpPr>
          <p:nvPr>
            <p:ph type="ftr"/>
          </p:nvPr>
        </p:nvSpPr>
        <p:spPr>
          <a:xfrm>
            <a:off x="0" y="10157400"/>
            <a:ext cx="3280680" cy="534240"/>
          </a:xfrm>
          <a:prstGeom prst="rect">
            <a:avLst/>
          </a:prstGeom>
        </p:spPr>
        <p:txBody>
          <a:bodyPr lIns="0" rIns="0" tIns="0" bIns="0" anchor="b"/>
          <a:p>
            <a:r>
              <a:rPr b="0" lang="cs-CZ" sz="1400" spc="-1" strike="noStrike">
                <a:latin typeface="Times New Roman"/>
              </a:rPr>
              <a:t>&lt;zápatí&gt;</a:t>
            </a:r>
            <a:endParaRPr b="0" lang="cs-CZ" sz="1400" spc="-1" strike="noStrike">
              <a:latin typeface="Times New Roman"/>
            </a:endParaRPr>
          </a:p>
        </p:txBody>
      </p:sp>
      <p:sp>
        <p:nvSpPr>
          <p:cNvPr id="311" name="PlaceHolder 6"/>
          <p:cNvSpPr>
            <a:spLocks noGrp="1"/>
          </p:cNvSpPr>
          <p:nvPr>
            <p:ph type="sldNum"/>
          </p:nvPr>
        </p:nvSpPr>
        <p:spPr>
          <a:xfrm>
            <a:off x="4278960" y="10157400"/>
            <a:ext cx="3280680" cy="534240"/>
          </a:xfrm>
          <a:prstGeom prst="rect">
            <a:avLst/>
          </a:prstGeom>
        </p:spPr>
        <p:txBody>
          <a:bodyPr lIns="0" rIns="0" tIns="0" bIns="0" anchor="b"/>
          <a:p>
            <a:pPr algn="r"/>
            <a:fld id="{64560331-2F7A-415C-9A45-19950ED3CB1B}" type="slidenum">
              <a:rPr b="0" lang="cs-CZ" sz="1400" spc="-1" strike="noStrike">
                <a:latin typeface="Times New Roman"/>
              </a:rPr>
              <a:t>&lt;číslo&gt;</a:t>
            </a:fld>
            <a:endParaRPr b="0" lang="cs-CZ"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body"/>
          </p:nvPr>
        </p:nvSpPr>
        <p:spPr>
          <a:xfrm>
            <a:off x="756000" y="5078520"/>
            <a:ext cx="6045480" cy="4808880"/>
          </a:xfrm>
          <a:prstGeom prst="rect">
            <a:avLst/>
          </a:prstGeom>
        </p:spPr>
        <p:txBody>
          <a:bodyPr lIns="0" rIns="0" tIns="0" bIns="0"/>
          <a:p>
            <a:pPr marL="216000" indent="-216000">
              <a:lnSpc>
                <a:spcPct val="100000"/>
              </a:lnSpc>
            </a:pPr>
            <a:r>
              <a:rPr b="0" lang="cs-CZ" sz="1400" spc="-1" strike="noStrike">
                <a:solidFill>
                  <a:srgbClr val="000000"/>
                </a:solidFill>
                <a:latin typeface="Arial"/>
                <a:ea typeface="Arial"/>
              </a:rPr>
              <a:t>The average life expectancy of DMD patients in the Czech Republic is, on average, 10 to 15 years lower than in developed countries, where patients receive comprehensive and systematic care. The main reason for this is the lack of systematic and preventive ventilation care for DMD patients. This care can prolong patients’ lives by 5 to 10 years. Ventilation support in the Czech Republic is limited to sleep laboratories, which provide ventilation support only during the night. According to Care-NMD study, which was conducted in European countries in 2010–2013, only 17.6 % of Czech patients aged over 15 have this ventilation support. An efficient daily preventive ventilation support is not provided at all. We consider it unethical to withhold care for terminally ill patients, which can improve their quality of life and significantly prolong their lives. BREATHE IN NEW LIFE Project aims to create a system of ventilation care for DMD patients and raise awareness of this issue within the Czech Republic. Since 2014, we have cooperated on this project with a leading world expert on ventilation for DMD patients – Dr. Michel Toussaint from Inkendaal clinic in Belgium: http://www.inkendaal.be/. Dr. Toussaint was the first to publish on MPV ventilation in DMD patients. </a:t>
            </a:r>
            <a:endParaRPr b="0" lang="cs-CZ" sz="1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1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20"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22"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123"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27"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28"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129"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31"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132"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33"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35"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36"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37"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39"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140"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42"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44"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145"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47"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148"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149"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150"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151"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152"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5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58"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60"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161"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65"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66"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167"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69"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170"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71"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73"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74"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75"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77"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178"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80"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81"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82"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183"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85"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186"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187"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188"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189"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190"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9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97"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99"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200"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04"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05"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206"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08"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209"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10"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12"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13"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14"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16"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217"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19"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20"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21"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222"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24"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225"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226"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227"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228"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229"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3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35"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37"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238"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42"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43"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244"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46"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247"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48"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50"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51"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52"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54"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255"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57"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58"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59"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260"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62"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263"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264"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265"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266"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267"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7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73" name="PlaceHolder 2"/>
          <p:cNvSpPr>
            <a:spLocks noGrp="1"/>
          </p:cNvSpPr>
          <p:nvPr>
            <p:ph type="body"/>
          </p:nvPr>
        </p:nvSpPr>
        <p:spPr>
          <a:xfrm>
            <a:off x="457200" y="1604520"/>
            <a:ext cx="822924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75"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276"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cs-CZ"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80"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81" name="PlaceHolder 3"/>
          <p:cNvSpPr>
            <a:spLocks noGrp="1"/>
          </p:cNvSpPr>
          <p:nvPr>
            <p:ph type="body"/>
          </p:nvPr>
        </p:nvSpPr>
        <p:spPr>
          <a:xfrm>
            <a:off x="4674240" y="1604520"/>
            <a:ext cx="4015800" cy="3977280"/>
          </a:xfrm>
          <a:prstGeom prst="rect">
            <a:avLst/>
          </a:prstGeom>
        </p:spPr>
        <p:txBody>
          <a:bodyPr lIns="0" rIns="0" tIns="0" bIns="0">
            <a:normAutofit/>
          </a:bodyPr>
          <a:p>
            <a:endParaRPr b="0" lang="cs-CZ" sz="3200" spc="-1" strike="noStrike">
              <a:latin typeface="Arial"/>
            </a:endParaRPr>
          </a:p>
        </p:txBody>
      </p:sp>
      <p:sp>
        <p:nvSpPr>
          <p:cNvPr id="282"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84" name="PlaceHolder 2"/>
          <p:cNvSpPr>
            <a:spLocks noGrp="1"/>
          </p:cNvSpPr>
          <p:nvPr>
            <p:ph type="body"/>
          </p:nvPr>
        </p:nvSpPr>
        <p:spPr>
          <a:xfrm>
            <a:off x="457200" y="1604520"/>
            <a:ext cx="4015800" cy="3977280"/>
          </a:xfrm>
          <a:prstGeom prst="rect">
            <a:avLst/>
          </a:prstGeom>
        </p:spPr>
        <p:txBody>
          <a:bodyPr lIns="0" rIns="0" tIns="0" bIns="0">
            <a:normAutofit/>
          </a:bodyPr>
          <a:p>
            <a:endParaRPr b="0" lang="cs-CZ" sz="3200" spc="-1" strike="noStrike">
              <a:latin typeface="Arial"/>
            </a:endParaRPr>
          </a:p>
        </p:txBody>
      </p:sp>
      <p:sp>
        <p:nvSpPr>
          <p:cNvPr id="285"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86" name="PlaceHolder 4"/>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88"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89"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90" name="PlaceHolder 4"/>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92" name="PlaceHolder 2"/>
          <p:cNvSpPr>
            <a:spLocks noGrp="1"/>
          </p:cNvSpPr>
          <p:nvPr>
            <p:ph type="body"/>
          </p:nvPr>
        </p:nvSpPr>
        <p:spPr>
          <a:xfrm>
            <a:off x="457200" y="1604520"/>
            <a:ext cx="8229240" cy="1896840"/>
          </a:xfrm>
          <a:prstGeom prst="rect">
            <a:avLst/>
          </a:prstGeom>
        </p:spPr>
        <p:txBody>
          <a:bodyPr lIns="0" rIns="0" tIns="0" bIns="0">
            <a:normAutofit/>
          </a:bodyPr>
          <a:p>
            <a:endParaRPr b="0" lang="cs-CZ" sz="3200" spc="-1" strike="noStrike">
              <a:latin typeface="Arial"/>
            </a:endParaRPr>
          </a:p>
        </p:txBody>
      </p:sp>
      <p:sp>
        <p:nvSpPr>
          <p:cNvPr id="293" name="PlaceHolder 3"/>
          <p:cNvSpPr>
            <a:spLocks noGrp="1"/>
          </p:cNvSpPr>
          <p:nvPr>
            <p:ph type="body"/>
          </p:nvPr>
        </p:nvSpPr>
        <p:spPr>
          <a:xfrm>
            <a:off x="457200" y="3682080"/>
            <a:ext cx="822924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295" name="PlaceHolder 2"/>
          <p:cNvSpPr>
            <a:spLocks noGrp="1"/>
          </p:cNvSpPr>
          <p:nvPr>
            <p:ph type="body"/>
          </p:nvPr>
        </p:nvSpPr>
        <p:spPr>
          <a:xfrm>
            <a:off x="457200" y="1604520"/>
            <a:ext cx="4015800" cy="1896840"/>
          </a:xfrm>
          <a:prstGeom prst="rect">
            <a:avLst/>
          </a:prstGeom>
        </p:spPr>
        <p:txBody>
          <a:bodyPr lIns="0" rIns="0" tIns="0" bIns="0">
            <a:normAutofit/>
          </a:bodyPr>
          <a:p>
            <a:endParaRPr b="0" lang="cs-CZ" sz="3200" spc="-1" strike="noStrike">
              <a:latin typeface="Arial"/>
            </a:endParaRPr>
          </a:p>
        </p:txBody>
      </p:sp>
      <p:sp>
        <p:nvSpPr>
          <p:cNvPr id="296" name="PlaceHolder 3"/>
          <p:cNvSpPr>
            <a:spLocks noGrp="1"/>
          </p:cNvSpPr>
          <p:nvPr>
            <p:ph type="body"/>
          </p:nvPr>
        </p:nvSpPr>
        <p:spPr>
          <a:xfrm>
            <a:off x="4674240" y="1604520"/>
            <a:ext cx="4015800" cy="1896840"/>
          </a:xfrm>
          <a:prstGeom prst="rect">
            <a:avLst/>
          </a:prstGeom>
        </p:spPr>
        <p:txBody>
          <a:bodyPr lIns="0" rIns="0" tIns="0" bIns="0">
            <a:normAutofit/>
          </a:bodyPr>
          <a:p>
            <a:endParaRPr b="0" lang="cs-CZ" sz="3200" spc="-1" strike="noStrike">
              <a:latin typeface="Arial"/>
            </a:endParaRPr>
          </a:p>
        </p:txBody>
      </p:sp>
      <p:sp>
        <p:nvSpPr>
          <p:cNvPr id="297" name="PlaceHolder 4"/>
          <p:cNvSpPr>
            <a:spLocks noGrp="1"/>
          </p:cNvSpPr>
          <p:nvPr>
            <p:ph type="body"/>
          </p:nvPr>
        </p:nvSpPr>
        <p:spPr>
          <a:xfrm>
            <a:off x="457200" y="3682080"/>
            <a:ext cx="4015800" cy="1896840"/>
          </a:xfrm>
          <a:prstGeom prst="rect">
            <a:avLst/>
          </a:prstGeom>
        </p:spPr>
        <p:txBody>
          <a:bodyPr lIns="0" rIns="0" tIns="0" bIns="0">
            <a:normAutofit/>
          </a:bodyPr>
          <a:p>
            <a:endParaRPr b="0" lang="cs-CZ" sz="3200" spc="-1" strike="noStrike">
              <a:latin typeface="Arial"/>
            </a:endParaRPr>
          </a:p>
        </p:txBody>
      </p:sp>
      <p:sp>
        <p:nvSpPr>
          <p:cNvPr id="298" name="PlaceHolder 5"/>
          <p:cNvSpPr>
            <a:spLocks noGrp="1"/>
          </p:cNvSpPr>
          <p:nvPr>
            <p:ph type="body"/>
          </p:nvPr>
        </p:nvSpPr>
        <p:spPr>
          <a:xfrm>
            <a:off x="4674240" y="3682080"/>
            <a:ext cx="4015800" cy="1896840"/>
          </a:xfrm>
          <a:prstGeom prst="rect">
            <a:avLst/>
          </a:prstGeom>
        </p:spPr>
        <p:txBody>
          <a:bodyPr lIns="0" rIns="0" tIns="0" bIns="0">
            <a:normAutofit/>
          </a:bodyPr>
          <a:p>
            <a:endParaRPr b="0" lang="cs-CZ"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73600"/>
            <a:ext cx="8229240" cy="1144800"/>
          </a:xfrm>
          <a:prstGeom prst="rect">
            <a:avLst/>
          </a:prstGeom>
        </p:spPr>
        <p:txBody>
          <a:bodyPr lIns="0" rIns="0" tIns="0" bIns="0" anchor="ctr"/>
          <a:p>
            <a:pPr algn="ctr"/>
            <a:endParaRPr b="0" lang="cs-CZ" sz="4400" spc="-1" strike="noStrike">
              <a:latin typeface="Arial"/>
            </a:endParaRPr>
          </a:p>
        </p:txBody>
      </p:sp>
      <p:sp>
        <p:nvSpPr>
          <p:cNvPr id="300" name="PlaceHolder 2"/>
          <p:cNvSpPr>
            <a:spLocks noGrp="1"/>
          </p:cNvSpPr>
          <p:nvPr>
            <p:ph type="body"/>
          </p:nvPr>
        </p:nvSpPr>
        <p:spPr>
          <a:xfrm>
            <a:off x="457200" y="1604520"/>
            <a:ext cx="2649600" cy="1896840"/>
          </a:xfrm>
          <a:prstGeom prst="rect">
            <a:avLst/>
          </a:prstGeom>
        </p:spPr>
        <p:txBody>
          <a:bodyPr lIns="0" rIns="0" tIns="0" bIns="0">
            <a:normAutofit/>
          </a:bodyPr>
          <a:p>
            <a:endParaRPr b="0" lang="cs-CZ" sz="3200" spc="-1" strike="noStrike">
              <a:latin typeface="Arial"/>
            </a:endParaRPr>
          </a:p>
        </p:txBody>
      </p:sp>
      <p:sp>
        <p:nvSpPr>
          <p:cNvPr id="301" name="PlaceHolder 3"/>
          <p:cNvSpPr>
            <a:spLocks noGrp="1"/>
          </p:cNvSpPr>
          <p:nvPr>
            <p:ph type="body"/>
          </p:nvPr>
        </p:nvSpPr>
        <p:spPr>
          <a:xfrm>
            <a:off x="3239640" y="1604520"/>
            <a:ext cx="2649600" cy="1896840"/>
          </a:xfrm>
          <a:prstGeom prst="rect">
            <a:avLst/>
          </a:prstGeom>
        </p:spPr>
        <p:txBody>
          <a:bodyPr lIns="0" rIns="0" tIns="0" bIns="0">
            <a:normAutofit/>
          </a:bodyPr>
          <a:p>
            <a:endParaRPr b="0" lang="cs-CZ" sz="3200" spc="-1" strike="noStrike">
              <a:latin typeface="Arial"/>
            </a:endParaRPr>
          </a:p>
        </p:txBody>
      </p:sp>
      <p:sp>
        <p:nvSpPr>
          <p:cNvPr id="302" name="PlaceHolder 4"/>
          <p:cNvSpPr>
            <a:spLocks noGrp="1"/>
          </p:cNvSpPr>
          <p:nvPr>
            <p:ph type="body"/>
          </p:nvPr>
        </p:nvSpPr>
        <p:spPr>
          <a:xfrm>
            <a:off x="6022080" y="1604520"/>
            <a:ext cx="2649600" cy="1896840"/>
          </a:xfrm>
          <a:prstGeom prst="rect">
            <a:avLst/>
          </a:prstGeom>
        </p:spPr>
        <p:txBody>
          <a:bodyPr lIns="0" rIns="0" tIns="0" bIns="0">
            <a:normAutofit/>
          </a:bodyPr>
          <a:p>
            <a:endParaRPr b="0" lang="cs-CZ" sz="3200" spc="-1" strike="noStrike">
              <a:latin typeface="Arial"/>
            </a:endParaRPr>
          </a:p>
        </p:txBody>
      </p:sp>
      <p:sp>
        <p:nvSpPr>
          <p:cNvPr id="303" name="PlaceHolder 5"/>
          <p:cNvSpPr>
            <a:spLocks noGrp="1"/>
          </p:cNvSpPr>
          <p:nvPr>
            <p:ph type="body"/>
          </p:nvPr>
        </p:nvSpPr>
        <p:spPr>
          <a:xfrm>
            <a:off x="457200" y="3682080"/>
            <a:ext cx="2649600" cy="1896840"/>
          </a:xfrm>
          <a:prstGeom prst="rect">
            <a:avLst/>
          </a:prstGeom>
        </p:spPr>
        <p:txBody>
          <a:bodyPr lIns="0" rIns="0" tIns="0" bIns="0">
            <a:normAutofit/>
          </a:bodyPr>
          <a:p>
            <a:endParaRPr b="0" lang="cs-CZ" sz="3200" spc="-1" strike="noStrike">
              <a:latin typeface="Arial"/>
            </a:endParaRPr>
          </a:p>
        </p:txBody>
      </p:sp>
      <p:sp>
        <p:nvSpPr>
          <p:cNvPr id="304" name="PlaceHolder 6"/>
          <p:cNvSpPr>
            <a:spLocks noGrp="1"/>
          </p:cNvSpPr>
          <p:nvPr>
            <p:ph type="body"/>
          </p:nvPr>
        </p:nvSpPr>
        <p:spPr>
          <a:xfrm>
            <a:off x="3239640" y="3682080"/>
            <a:ext cx="2649600" cy="1896840"/>
          </a:xfrm>
          <a:prstGeom prst="rect">
            <a:avLst/>
          </a:prstGeom>
        </p:spPr>
        <p:txBody>
          <a:bodyPr lIns="0" rIns="0" tIns="0" bIns="0">
            <a:normAutofit/>
          </a:bodyPr>
          <a:p>
            <a:endParaRPr b="0" lang="cs-CZ" sz="3200" spc="-1" strike="noStrike">
              <a:latin typeface="Arial"/>
            </a:endParaRPr>
          </a:p>
        </p:txBody>
      </p:sp>
      <p:sp>
        <p:nvSpPr>
          <p:cNvPr id="305" name="PlaceHolder 7"/>
          <p:cNvSpPr>
            <a:spLocks noGrp="1"/>
          </p:cNvSpPr>
          <p:nvPr>
            <p:ph type="body"/>
          </p:nvPr>
        </p:nvSpPr>
        <p:spPr>
          <a:xfrm>
            <a:off x="6022080" y="3682080"/>
            <a:ext cx="2649600" cy="1896840"/>
          </a:xfrm>
          <a:prstGeom prst="rect">
            <a:avLst/>
          </a:prstGeom>
        </p:spPr>
        <p:txBody>
          <a:bodyPr lIns="0" rIns="0" tIns="0" bIns="0">
            <a:normAutofit/>
          </a:bodyPr>
          <a:p>
            <a:endParaRPr b="0" lang="cs-CZ"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jpe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jpe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p>
            <a:pPr algn="ctr"/>
            <a:r>
              <a:rPr b="0" lang="cs-CZ" sz="4400" spc="-1" strike="noStrike">
                <a:latin typeface="Arial"/>
              </a:rPr>
              <a:t>Klikněte pro úpravu formátu textu nadpisu</a:t>
            </a:r>
            <a:endParaRPr b="0" lang="cs-CZ"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Klikněte pro úpravu formátu textu osnovy</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Druhá úroveň</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Třetí úroveň</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Čtvrtá úroveň osnovy</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Pátá úroveň osnovy</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Šestá úroveň</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Sedmá úroveň</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p>
            <a:pPr algn="ctr"/>
            <a:r>
              <a:rPr b="0" lang="cs-CZ" sz="4400" spc="-1" strike="noStrike">
                <a:latin typeface="Arial"/>
              </a:rPr>
              <a:t>Klikněte pro úpravu formátu textu nadpisu</a:t>
            </a:r>
            <a:endParaRPr b="0" lang="cs-CZ"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Klikněte pro úpravu formátu textu osnovy</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Druhá úroveň</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Třetí úroveň</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Čtvrtá úroveň osnovy</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Pátá úroveň osnovy</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Šestá úroveň</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Sedmá úroveň</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p>
            <a:pPr algn="ctr"/>
            <a:r>
              <a:rPr b="0" lang="cs-CZ" sz="4400" spc="-1" strike="noStrike">
                <a:latin typeface="Arial"/>
              </a:rPr>
              <a:t>Klikněte pro úpravu formátu textu nadpisu</a:t>
            </a:r>
            <a:endParaRPr b="0" lang="cs-CZ"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Klikněte pro úpravu formátu textu osnovy</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Druhá úroveň</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Třetí úroveň</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Čtvrtá úroveň osnovy</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Pátá úroveň osnovy</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Šestá úroveň</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Sedmá úroveň</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8880" cy="1144440"/>
          </a:xfrm>
          <a:prstGeom prst="rect">
            <a:avLst/>
          </a:prstGeom>
        </p:spPr>
        <p:txBody>
          <a:bodyPr lIns="0" rIns="0" tIns="0" bIns="0" anchor="ctr"/>
          <a:p>
            <a:r>
              <a:rPr b="0" lang="cs-CZ" sz="1800" spc="-1" strike="noStrike">
                <a:latin typeface="Arial"/>
              </a:rPr>
              <a:t>Klikněte pro úpravu formátu textu nadpisu</a:t>
            </a:r>
            <a:endParaRPr b="0" lang="cs-CZ" sz="1800" spc="-1" strike="noStrike">
              <a:latin typeface="Arial"/>
            </a:endParaRPr>
          </a:p>
        </p:txBody>
      </p:sp>
      <p:sp>
        <p:nvSpPr>
          <p:cNvPr id="115" name="PlaceHolder 2"/>
          <p:cNvSpPr>
            <a:spLocks noGrp="1"/>
          </p:cNvSpPr>
          <p:nvPr>
            <p:ph type="body"/>
          </p:nvPr>
        </p:nvSpPr>
        <p:spPr>
          <a:xfrm>
            <a:off x="457200" y="1604520"/>
            <a:ext cx="4015440" cy="3976920"/>
          </a:xfrm>
          <a:prstGeom prst="rect">
            <a:avLst/>
          </a:prstGeom>
        </p:spPr>
        <p:txBody>
          <a:bodyPr lIns="0" rIns="0" tIns="0" bIns="0"/>
          <a:p>
            <a:pPr marL="432000" indent="-324000">
              <a:spcBef>
                <a:spcPts val="1417"/>
              </a:spcBef>
              <a:buClr>
                <a:srgbClr val="000000"/>
              </a:buClr>
              <a:buSzPct val="45000"/>
              <a:buFont typeface="Wingdings" charset="2"/>
              <a:buChar char=""/>
            </a:pPr>
            <a:r>
              <a:rPr b="0" lang="cs-CZ" sz="1800" spc="-1" strike="noStrike">
                <a:latin typeface="Arial"/>
              </a:rPr>
              <a:t>Klikněte pro úpravu formátu textu osnovy</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Druhá úroveň</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Třetí úroveň</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Čtvrtá úroveň osnovy</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Pátá úroveň osnovy</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Šestá úroveň</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Sedmá úroveň</a:t>
            </a:r>
            <a:endParaRPr b="0" lang="cs-CZ" sz="1800" spc="-1" strike="noStrike">
              <a:latin typeface="Arial"/>
            </a:endParaRPr>
          </a:p>
        </p:txBody>
      </p:sp>
      <p:sp>
        <p:nvSpPr>
          <p:cNvPr id="116" name="PlaceHolder 3"/>
          <p:cNvSpPr>
            <a:spLocks noGrp="1"/>
          </p:cNvSpPr>
          <p:nvPr>
            <p:ph type="body"/>
          </p:nvPr>
        </p:nvSpPr>
        <p:spPr>
          <a:xfrm>
            <a:off x="4674240" y="1604520"/>
            <a:ext cx="4015440" cy="3976920"/>
          </a:xfrm>
          <a:prstGeom prst="rect">
            <a:avLst/>
          </a:prstGeom>
        </p:spPr>
        <p:txBody>
          <a:bodyPr lIns="0" rIns="0" tIns="0" bIns="0"/>
          <a:p>
            <a:pPr marL="432000" indent="-324000">
              <a:spcBef>
                <a:spcPts val="1417"/>
              </a:spcBef>
              <a:buClr>
                <a:srgbClr val="000000"/>
              </a:buClr>
              <a:buSzPct val="45000"/>
              <a:buFont typeface="Wingdings" charset="2"/>
              <a:buChar char=""/>
            </a:pPr>
            <a:r>
              <a:rPr b="0" lang="cs-CZ" sz="1800" spc="-1" strike="noStrike">
                <a:latin typeface="Arial"/>
              </a:rPr>
              <a:t>Klikněte pro úpravu formátu textu osnovy</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Druhá úroveň</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Třetí úroveň</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Čtvrtá úroveň osnovy</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Pátá úroveň osnovy</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Šestá úroveň</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Sedmá úroveň</a:t>
            </a:r>
            <a:endParaRPr b="0" lang="cs-CZ"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rIns="0" tIns="0" bIns="0" anchor="ctr"/>
          <a:p>
            <a:pPr algn="ctr"/>
            <a:r>
              <a:rPr b="0" lang="cs-CZ" sz="4400" spc="-1" strike="noStrike">
                <a:latin typeface="Arial"/>
              </a:rPr>
              <a:t>Klikněte pro úpravu formátu textu nadpisu</a:t>
            </a:r>
            <a:endParaRPr b="0" lang="cs-CZ" sz="4400" spc="-1" strike="noStrike">
              <a:latin typeface="Arial"/>
            </a:endParaRPr>
          </a:p>
        </p:txBody>
      </p:sp>
      <p:sp>
        <p:nvSpPr>
          <p:cNvPr id="154"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Klikněte pro úpravu formátu textu osnovy</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Druhá úroveň</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Třetí úroveň</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Čtvrtá úroveň osnovy</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Pátá úroveň osnovy</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Šestá úroveň</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Sedmá úroveň</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8880" cy="1144440"/>
          </a:xfrm>
          <a:prstGeom prst="rect">
            <a:avLst/>
          </a:prstGeom>
        </p:spPr>
        <p:txBody>
          <a:bodyPr lIns="0" rIns="0" tIns="0" bIns="0" anchor="ctr"/>
          <a:p>
            <a:r>
              <a:rPr b="0" lang="cs-CZ" sz="1800" spc="-1" strike="noStrike">
                <a:latin typeface="Arial"/>
              </a:rPr>
              <a:t>Klikněte pro úpravu formátu textu nadpisu</a:t>
            </a:r>
            <a:endParaRPr b="0" lang="cs-CZ" sz="1800" spc="-1" strike="noStrike">
              <a:latin typeface="Arial"/>
            </a:endParaRPr>
          </a:p>
        </p:txBody>
      </p:sp>
      <p:sp>
        <p:nvSpPr>
          <p:cNvPr id="192" name="PlaceHolder 2"/>
          <p:cNvSpPr>
            <a:spLocks noGrp="1"/>
          </p:cNvSpPr>
          <p:nvPr>
            <p:ph type="body"/>
          </p:nvPr>
        </p:nvSpPr>
        <p:spPr>
          <a:xfrm>
            <a:off x="457200" y="1604520"/>
            <a:ext cx="4015440" cy="3976920"/>
          </a:xfrm>
          <a:prstGeom prst="rect">
            <a:avLst/>
          </a:prstGeom>
        </p:spPr>
        <p:txBody>
          <a:bodyPr lIns="0" rIns="0" tIns="0" bIns="0"/>
          <a:p>
            <a:pPr marL="432000" indent="-324000">
              <a:spcBef>
                <a:spcPts val="1417"/>
              </a:spcBef>
              <a:buClr>
                <a:srgbClr val="000000"/>
              </a:buClr>
              <a:buSzPct val="45000"/>
              <a:buFont typeface="Wingdings" charset="2"/>
              <a:buChar char=""/>
            </a:pPr>
            <a:r>
              <a:rPr b="0" lang="cs-CZ" sz="1800" spc="-1" strike="noStrike">
                <a:latin typeface="Arial"/>
              </a:rPr>
              <a:t>Klikněte pro úpravu formátu textu osnovy</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Druhá úroveň</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Třetí úroveň</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Čtvrtá úroveň osnovy</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Pátá úroveň osnovy</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Šestá úroveň</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Sedmá úroveň</a:t>
            </a:r>
            <a:endParaRPr b="0" lang="cs-CZ" sz="1800" spc="-1" strike="noStrike">
              <a:latin typeface="Arial"/>
            </a:endParaRPr>
          </a:p>
        </p:txBody>
      </p:sp>
      <p:sp>
        <p:nvSpPr>
          <p:cNvPr id="193" name="PlaceHolder 3"/>
          <p:cNvSpPr>
            <a:spLocks noGrp="1"/>
          </p:cNvSpPr>
          <p:nvPr>
            <p:ph type="body"/>
          </p:nvPr>
        </p:nvSpPr>
        <p:spPr>
          <a:xfrm>
            <a:off x="4674240" y="1604520"/>
            <a:ext cx="4015440" cy="3976920"/>
          </a:xfrm>
          <a:prstGeom prst="rect">
            <a:avLst/>
          </a:prstGeom>
        </p:spPr>
        <p:txBody>
          <a:bodyPr lIns="0" rIns="0" tIns="0" bIns="0"/>
          <a:p>
            <a:pPr marL="432000" indent="-324000">
              <a:spcBef>
                <a:spcPts val="1417"/>
              </a:spcBef>
              <a:buClr>
                <a:srgbClr val="000000"/>
              </a:buClr>
              <a:buSzPct val="45000"/>
              <a:buFont typeface="Wingdings" charset="2"/>
              <a:buChar char=""/>
            </a:pPr>
            <a:r>
              <a:rPr b="0" lang="cs-CZ" sz="1800" spc="-1" strike="noStrike">
                <a:latin typeface="Arial"/>
              </a:rPr>
              <a:t>Klikněte pro úpravu formátu textu osnovy</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Druhá úroveň</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Třetí úroveň</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Čtvrtá úroveň osnovy</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Pátá úroveň osnovy</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Šestá úroveň</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Sedmá úroveň</a:t>
            </a:r>
            <a:endParaRPr b="0" lang="cs-CZ"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73600"/>
            <a:ext cx="8228880" cy="1144440"/>
          </a:xfrm>
          <a:prstGeom prst="rect">
            <a:avLst/>
          </a:prstGeom>
        </p:spPr>
        <p:txBody>
          <a:bodyPr lIns="0" rIns="0" tIns="0" bIns="0" anchor="ctr"/>
          <a:p>
            <a:r>
              <a:rPr b="0" lang="cs-CZ" sz="1800" spc="-1" strike="noStrike">
                <a:latin typeface="Arial"/>
              </a:rPr>
              <a:t>Klikněte pro úpravu formátu textu nadpisu</a:t>
            </a:r>
            <a:endParaRPr b="0" lang="cs-CZ" sz="1800" spc="-1" strike="noStrike">
              <a:latin typeface="Arial"/>
            </a:endParaRPr>
          </a:p>
        </p:txBody>
      </p:sp>
      <p:sp>
        <p:nvSpPr>
          <p:cNvPr id="231" name="PlaceHolder 2"/>
          <p:cNvSpPr>
            <a:spLocks noGrp="1"/>
          </p:cNvSpPr>
          <p:nvPr>
            <p:ph type="body"/>
          </p:nvPr>
        </p:nvSpPr>
        <p:spPr>
          <a:xfrm>
            <a:off x="457200" y="1604520"/>
            <a:ext cx="8228880" cy="3976920"/>
          </a:xfrm>
          <a:prstGeom prst="rect">
            <a:avLst/>
          </a:prstGeom>
        </p:spPr>
        <p:txBody>
          <a:bodyPr lIns="0" rIns="0" tIns="0" bIns="0"/>
          <a:p>
            <a:pPr marL="432000" indent="-324000">
              <a:spcBef>
                <a:spcPts val="1417"/>
              </a:spcBef>
              <a:buClr>
                <a:srgbClr val="000000"/>
              </a:buClr>
              <a:buSzPct val="45000"/>
              <a:buFont typeface="Wingdings" charset="2"/>
              <a:buChar char=""/>
            </a:pPr>
            <a:r>
              <a:rPr b="0" lang="cs-CZ" sz="1800" spc="-1" strike="noStrike">
                <a:latin typeface="Arial"/>
              </a:rPr>
              <a:t>Klikněte pro úpravu formátu textu osnovy</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Druhá úroveň</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Třetí úroveň</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Čtvrtá úroveň osnovy</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Pátá úroveň osnovy</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Šestá úroveň</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Sedmá úroveň</a:t>
            </a:r>
            <a:endParaRPr b="0" lang="cs-CZ"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3600"/>
            <a:ext cx="8229240" cy="1144800"/>
          </a:xfrm>
          <a:prstGeom prst="rect">
            <a:avLst/>
          </a:prstGeom>
        </p:spPr>
        <p:txBody>
          <a:bodyPr lIns="0" rIns="0" tIns="0" bIns="0" anchor="ctr"/>
          <a:p>
            <a:pPr algn="ctr"/>
            <a:r>
              <a:rPr b="0" lang="cs-CZ" sz="4400" spc="-1" strike="noStrike">
                <a:latin typeface="Arial"/>
              </a:rPr>
              <a:t>Klikněte pro úpravu formátu textu nadpisu</a:t>
            </a:r>
            <a:endParaRPr b="0" lang="cs-CZ" sz="4400" spc="-1" strike="noStrike">
              <a:latin typeface="Arial"/>
            </a:endParaRPr>
          </a:p>
        </p:txBody>
      </p:sp>
      <p:sp>
        <p:nvSpPr>
          <p:cNvPr id="26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Klikněte pro úpravu formátu textu osnovy</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Druhá úroveň</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Třetí úroveň</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Čtvrtá úroveň osnovy</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Pátá úroveň osnovy</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Šestá úroveň</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Sedmá úroveň</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4.gif"/><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slideLayout" Target="../slideLayouts/slideLayout40.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hyperlink" Target="http://ready.registry.cz/" TargetMode="External"/><Relationship Id="rId3" Type="http://schemas.openxmlformats.org/officeDocument/2006/relationships/image" Target="../media/image19.jpeg"/><Relationship Id="rId4" Type="http://schemas.openxmlformats.org/officeDocument/2006/relationships/slideLayout" Target="../slideLayouts/slideLayout64.xml"/>
</Relationships>
</file>

<file path=ppt/slides/_rels/slide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73.xml"/>
</Relationships>
</file>

<file path=ppt/slides/_rels/slide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8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216000" y="360000"/>
            <a:ext cx="8516160" cy="1797120"/>
          </a:xfrm>
          <a:prstGeom prst="rect">
            <a:avLst/>
          </a:prstGeom>
          <a:noFill/>
          <a:ln>
            <a:noFill/>
          </a:ln>
        </p:spPr>
        <p:style>
          <a:lnRef idx="0"/>
          <a:fillRef idx="0"/>
          <a:effectRef idx="0"/>
          <a:fontRef idx="minor"/>
        </p:style>
      </p:sp>
      <p:sp>
        <p:nvSpPr>
          <p:cNvPr id="313" name="CustomShape 2"/>
          <p:cNvSpPr/>
          <p:nvPr/>
        </p:nvSpPr>
        <p:spPr>
          <a:xfrm>
            <a:off x="457200" y="273600"/>
            <a:ext cx="8226720" cy="1142280"/>
          </a:xfrm>
          <a:prstGeom prst="rect">
            <a:avLst/>
          </a:prstGeom>
          <a:noFill/>
          <a:ln>
            <a:noFill/>
          </a:ln>
        </p:spPr>
        <p:style>
          <a:lnRef idx="0"/>
          <a:fillRef idx="0"/>
          <a:effectRef idx="0"/>
          <a:fontRef idx="minor"/>
        </p:style>
        <p:txBody>
          <a:bodyPr lIns="0" rIns="0" tIns="0" bIns="0" anchor="ctr"/>
          <a:p>
            <a:pPr algn="ctr">
              <a:lnSpc>
                <a:spcPct val="100000"/>
              </a:lnSpc>
            </a:pPr>
            <a:r>
              <a:rPr b="0" lang="cs-CZ" sz="4400" spc="-1" strike="noStrike">
                <a:solidFill>
                  <a:srgbClr val="666666"/>
                </a:solidFill>
                <a:latin typeface="Arial"/>
                <a:ea typeface="DejaVu Sans"/>
              </a:rPr>
              <a:t> </a:t>
            </a:r>
            <a:endParaRPr b="0" lang="cs-CZ" sz="4400" spc="-1" strike="noStrike">
              <a:latin typeface="Arial"/>
            </a:endParaRPr>
          </a:p>
        </p:txBody>
      </p:sp>
      <p:pic>
        <p:nvPicPr>
          <p:cNvPr id="314" name="" descr=""/>
          <p:cNvPicPr/>
          <p:nvPr/>
        </p:nvPicPr>
        <p:blipFill>
          <a:blip r:embed="rId1"/>
          <a:stretch/>
        </p:blipFill>
        <p:spPr>
          <a:xfrm>
            <a:off x="720000" y="339120"/>
            <a:ext cx="7663320" cy="5420520"/>
          </a:xfrm>
          <a:prstGeom prst="rect">
            <a:avLst/>
          </a:prstGeom>
          <a:ln>
            <a:noFill/>
          </a:ln>
        </p:spPr>
      </p:pic>
      <p:pic>
        <p:nvPicPr>
          <p:cNvPr id="315" name="" descr=""/>
          <p:cNvPicPr/>
          <p:nvPr/>
        </p:nvPicPr>
        <p:blipFill>
          <a:blip r:embed="rId2"/>
          <a:stretch/>
        </p:blipFill>
        <p:spPr>
          <a:xfrm>
            <a:off x="7488000" y="5728320"/>
            <a:ext cx="1227600" cy="823320"/>
          </a:xfrm>
          <a:prstGeom prst="rect">
            <a:avLst/>
          </a:prstGeom>
          <a:ln>
            <a:noFill/>
          </a:ln>
        </p:spPr>
      </p:pic>
      <p:sp>
        <p:nvSpPr>
          <p:cNvPr id="316" name="CustomShape 3"/>
          <p:cNvSpPr/>
          <p:nvPr/>
        </p:nvSpPr>
        <p:spPr>
          <a:xfrm>
            <a:off x="457200" y="273600"/>
            <a:ext cx="8226720" cy="114228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457200" y="273600"/>
            <a:ext cx="8227440" cy="1143000"/>
          </a:xfrm>
          <a:prstGeom prst="rect">
            <a:avLst/>
          </a:prstGeom>
          <a:noFill/>
          <a:ln>
            <a:noFill/>
          </a:ln>
        </p:spPr>
        <p:style>
          <a:lnRef idx="0"/>
          <a:fillRef idx="0"/>
          <a:effectRef idx="0"/>
          <a:fontRef idx="minor"/>
        </p:style>
        <p:txBody>
          <a:bodyPr lIns="0" rIns="0" tIns="0" bIns="0" anchor="ctr"/>
          <a:p>
            <a:pPr>
              <a:lnSpc>
                <a:spcPct val="100000"/>
              </a:lnSpc>
            </a:pPr>
            <a:r>
              <a:rPr b="0" i="1" lang="cs-CZ" sz="4400" spc="-1" strike="noStrike">
                <a:solidFill>
                  <a:srgbClr val="009900"/>
                </a:solidFill>
                <a:latin typeface="Comic Sans MS"/>
                <a:ea typeface="DejaVu Sans"/>
              </a:rPr>
              <a:t>END DUCHENNE </a:t>
            </a:r>
            <a:endParaRPr b="0" lang="cs-CZ" sz="4400" spc="-1" strike="noStrike">
              <a:latin typeface="Arial"/>
            </a:endParaRPr>
          </a:p>
        </p:txBody>
      </p:sp>
      <p:sp>
        <p:nvSpPr>
          <p:cNvPr id="318" name="CustomShape 2"/>
          <p:cNvSpPr/>
          <p:nvPr/>
        </p:nvSpPr>
        <p:spPr>
          <a:xfrm>
            <a:off x="457200" y="1604520"/>
            <a:ext cx="8227440" cy="3975480"/>
          </a:xfrm>
          <a:prstGeom prst="rect">
            <a:avLst/>
          </a:prstGeom>
          <a:noFill/>
          <a:ln>
            <a:noFill/>
          </a:ln>
        </p:spPr>
        <p:style>
          <a:lnRef idx="0"/>
          <a:fillRef idx="0"/>
          <a:effectRef idx="0"/>
          <a:fontRef idx="minor"/>
        </p:style>
        <p:txBody>
          <a:bodyPr lIns="0" rIns="0" tIns="0" bIns="0"/>
          <a:p>
            <a:pPr>
              <a:lnSpc>
                <a:spcPct val="100000"/>
              </a:lnSpc>
            </a:pPr>
            <a:r>
              <a:rPr b="0" lang="cs-CZ" sz="3200" spc="-1" strike="noStrike">
                <a:solidFill>
                  <a:srgbClr val="000000"/>
                </a:solidFill>
                <a:latin typeface="Arial"/>
                <a:ea typeface="DejaVu Sans"/>
              </a:rPr>
              <a:t> </a:t>
            </a:r>
            <a:r>
              <a:rPr b="0" lang="cs-CZ" sz="3200" spc="-1" strike="noStrike">
                <a:solidFill>
                  <a:srgbClr val="000000"/>
                </a:solidFill>
                <a:latin typeface="Arial"/>
                <a:ea typeface="DejaVu Sans"/>
              </a:rPr>
              <a:t>Formal organization</a:t>
            </a:r>
            <a:endParaRPr b="0" lang="cs-CZ" sz="3200" spc="-1" strike="noStrike">
              <a:latin typeface="Arial"/>
            </a:endParaRPr>
          </a:p>
          <a:p>
            <a:pPr>
              <a:lnSpc>
                <a:spcPct val="100000"/>
              </a:lnSpc>
            </a:pPr>
            <a:r>
              <a:rPr b="0" lang="cs-CZ" sz="3200" spc="-1" strike="noStrike">
                <a:solidFill>
                  <a:srgbClr val="000000"/>
                </a:solidFill>
                <a:latin typeface="Arial"/>
                <a:ea typeface="DejaVu Sans"/>
              </a:rPr>
              <a:t> </a:t>
            </a:r>
            <a:r>
              <a:rPr b="0" lang="cs-CZ" sz="3200" spc="-1" strike="noStrike">
                <a:solidFill>
                  <a:srgbClr val="000000"/>
                </a:solidFill>
                <a:latin typeface="Arial"/>
                <a:ea typeface="DejaVu Sans"/>
              </a:rPr>
              <a:t>About 20 famillies</a:t>
            </a:r>
            <a:endParaRPr b="0" lang="cs-CZ" sz="3200" spc="-1" strike="noStrike">
              <a:latin typeface="Arial"/>
            </a:endParaRPr>
          </a:p>
          <a:p>
            <a:pPr>
              <a:lnSpc>
                <a:spcPct val="100000"/>
              </a:lnSpc>
            </a:pPr>
            <a:r>
              <a:rPr b="0" lang="cs-CZ" sz="3200" spc="-1" strike="noStrike">
                <a:solidFill>
                  <a:srgbClr val="000000"/>
                </a:solidFill>
                <a:latin typeface="Arial"/>
                <a:ea typeface="DejaVu Sans"/>
              </a:rPr>
              <a:t> </a:t>
            </a:r>
            <a:endParaRPr b="0" lang="cs-CZ" sz="3200" spc="-1" strike="noStrike">
              <a:latin typeface="Arial"/>
            </a:endParaRPr>
          </a:p>
        </p:txBody>
      </p:sp>
      <p:pic>
        <p:nvPicPr>
          <p:cNvPr id="319" name="" descr=""/>
          <p:cNvPicPr/>
          <p:nvPr/>
        </p:nvPicPr>
        <p:blipFill>
          <a:blip r:embed="rId1"/>
          <a:stretch/>
        </p:blipFill>
        <p:spPr>
          <a:xfrm>
            <a:off x="6408000" y="349200"/>
            <a:ext cx="2374920" cy="1021320"/>
          </a:xfrm>
          <a:prstGeom prst="rect">
            <a:avLst/>
          </a:prstGeom>
          <a:ln>
            <a:noFill/>
          </a:ln>
        </p:spPr>
      </p:pic>
      <p:pic>
        <p:nvPicPr>
          <p:cNvPr id="320" name="" descr=""/>
          <p:cNvPicPr/>
          <p:nvPr/>
        </p:nvPicPr>
        <p:blipFill>
          <a:blip r:embed="rId2"/>
          <a:stretch/>
        </p:blipFill>
        <p:spPr>
          <a:xfrm>
            <a:off x="3945960" y="2376000"/>
            <a:ext cx="4909320" cy="3681720"/>
          </a:xfrm>
          <a:prstGeom prst="rect">
            <a:avLst/>
          </a:prstGeom>
          <a:ln>
            <a:noFill/>
          </a:ln>
        </p:spPr>
      </p:pic>
      <p:pic>
        <p:nvPicPr>
          <p:cNvPr id="321" name="" descr=""/>
          <p:cNvPicPr/>
          <p:nvPr/>
        </p:nvPicPr>
        <p:blipFill>
          <a:blip r:embed="rId3"/>
          <a:stretch/>
        </p:blipFill>
        <p:spPr>
          <a:xfrm>
            <a:off x="564480" y="2796480"/>
            <a:ext cx="3250800" cy="3250800"/>
          </a:xfrm>
          <a:prstGeom prst="rect">
            <a:avLst/>
          </a:prstGeom>
          <a:ln>
            <a:noFill/>
          </a:ln>
        </p:spPr>
      </p:pic>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CustomShape 1"/>
          <p:cNvSpPr/>
          <p:nvPr/>
        </p:nvSpPr>
        <p:spPr>
          <a:xfrm>
            <a:off x="457200" y="273600"/>
            <a:ext cx="8227080" cy="1142640"/>
          </a:xfrm>
          <a:prstGeom prst="rect">
            <a:avLst/>
          </a:prstGeom>
          <a:noFill/>
          <a:ln>
            <a:noFill/>
          </a:ln>
        </p:spPr>
        <p:style>
          <a:lnRef idx="0"/>
          <a:fillRef idx="0"/>
          <a:effectRef idx="0"/>
          <a:fontRef idx="minor"/>
        </p:style>
        <p:txBody>
          <a:bodyPr lIns="0" rIns="0" tIns="0" bIns="0" anchor="ctr"/>
          <a:p>
            <a:pPr algn="ctr">
              <a:lnSpc>
                <a:spcPct val="100000"/>
              </a:lnSpc>
            </a:pPr>
            <a:r>
              <a:rPr b="0" i="1" lang="cs-CZ" sz="4800" spc="-1" strike="noStrike">
                <a:solidFill>
                  <a:srgbClr val="009900"/>
                </a:solidFill>
                <a:latin typeface="Comic Sans MS"/>
                <a:ea typeface="DejaVu Sans"/>
              </a:rPr>
              <a:t>LONG TERM PROJECTS</a:t>
            </a:r>
            <a:endParaRPr b="0" lang="cs-CZ" sz="4800" spc="-1" strike="noStrike">
              <a:latin typeface="Arial"/>
            </a:endParaRPr>
          </a:p>
        </p:txBody>
      </p:sp>
      <p:pic>
        <p:nvPicPr>
          <p:cNvPr id="323" name="" descr=""/>
          <p:cNvPicPr/>
          <p:nvPr/>
        </p:nvPicPr>
        <p:blipFill>
          <a:blip r:embed="rId1"/>
          <a:stretch/>
        </p:blipFill>
        <p:spPr>
          <a:xfrm>
            <a:off x="1046160" y="1158120"/>
            <a:ext cx="7015680" cy="4959720"/>
          </a:xfrm>
          <a:prstGeom prst="rect">
            <a:avLst/>
          </a:prstGeom>
          <a:ln>
            <a:noFill/>
          </a:ln>
        </p:spPr>
      </p:pic>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457200" y="273600"/>
            <a:ext cx="8227080" cy="1142640"/>
          </a:xfrm>
          <a:prstGeom prst="rect">
            <a:avLst/>
          </a:prstGeom>
          <a:noFill/>
          <a:ln>
            <a:noFill/>
          </a:ln>
        </p:spPr>
        <p:style>
          <a:lnRef idx="0"/>
          <a:fillRef idx="0"/>
          <a:effectRef idx="0"/>
          <a:fontRef idx="minor"/>
        </p:style>
        <p:txBody>
          <a:bodyPr lIns="0" rIns="0" tIns="0" bIns="0" anchor="ctr"/>
          <a:p>
            <a:pPr>
              <a:lnSpc>
                <a:spcPct val="100000"/>
              </a:lnSpc>
            </a:pPr>
            <a:endParaRPr b="0" lang="cs-CZ" sz="1800" spc="-1" strike="noStrike">
              <a:latin typeface="Arial"/>
            </a:endParaRPr>
          </a:p>
          <a:p>
            <a:pPr>
              <a:lnSpc>
                <a:spcPct val="100000"/>
              </a:lnSpc>
            </a:pPr>
            <a:endParaRPr b="0" lang="cs-CZ" sz="1800" spc="-1" strike="noStrike">
              <a:latin typeface="Arial"/>
            </a:endParaRPr>
          </a:p>
          <a:p>
            <a:pPr>
              <a:lnSpc>
                <a:spcPct val="100000"/>
              </a:lnSpc>
            </a:pPr>
            <a:endParaRPr b="0" lang="cs-CZ" sz="1800" spc="-1" strike="noStrike">
              <a:latin typeface="Arial"/>
            </a:endParaRPr>
          </a:p>
        </p:txBody>
      </p:sp>
      <p:pic>
        <p:nvPicPr>
          <p:cNvPr id="325" name="" descr=""/>
          <p:cNvPicPr/>
          <p:nvPr/>
        </p:nvPicPr>
        <p:blipFill>
          <a:blip r:embed="rId1"/>
          <a:stretch/>
        </p:blipFill>
        <p:spPr>
          <a:xfrm>
            <a:off x="304200" y="3240000"/>
            <a:ext cx="4015080" cy="3011040"/>
          </a:xfrm>
          <a:prstGeom prst="rect">
            <a:avLst/>
          </a:prstGeom>
          <a:ln>
            <a:noFill/>
          </a:ln>
        </p:spPr>
      </p:pic>
      <p:sp>
        <p:nvSpPr>
          <p:cNvPr id="326" name="CustomShape 2"/>
          <p:cNvSpPr/>
          <p:nvPr/>
        </p:nvSpPr>
        <p:spPr>
          <a:xfrm>
            <a:off x="457200" y="273600"/>
            <a:ext cx="8227080" cy="1142640"/>
          </a:xfrm>
          <a:prstGeom prst="rect">
            <a:avLst/>
          </a:prstGeom>
          <a:noFill/>
          <a:ln>
            <a:noFill/>
          </a:ln>
        </p:spPr>
        <p:style>
          <a:lnRef idx="0"/>
          <a:fillRef idx="0"/>
          <a:effectRef idx="0"/>
          <a:fontRef idx="minor"/>
        </p:style>
        <p:txBody>
          <a:bodyPr lIns="0" rIns="0" tIns="0" bIns="0" anchor="ctr"/>
          <a:p>
            <a:pPr algn="ctr">
              <a:lnSpc>
                <a:spcPct val="100000"/>
              </a:lnSpc>
            </a:pPr>
            <a:r>
              <a:rPr b="0" i="1" lang="cs-CZ" sz="4400" spc="-1" strike="noStrike">
                <a:solidFill>
                  <a:srgbClr val="009900"/>
                </a:solidFill>
                <a:latin typeface="Comic Sans MS"/>
                <a:ea typeface="DejaVu Sans"/>
              </a:rPr>
              <a:t> </a:t>
            </a:r>
            <a:r>
              <a:rPr b="0" i="1" lang="cs-CZ" sz="4400" spc="-1" strike="noStrike">
                <a:solidFill>
                  <a:srgbClr val="009900"/>
                </a:solidFill>
                <a:latin typeface="Comic Sans MS"/>
                <a:ea typeface="DejaVu Sans"/>
              </a:rPr>
              <a:t>SPECIALIZED CARE</a:t>
            </a:r>
            <a:endParaRPr b="0" lang="cs-CZ" sz="4400" spc="-1" strike="noStrike">
              <a:latin typeface="Arial"/>
            </a:endParaRPr>
          </a:p>
        </p:txBody>
      </p:sp>
      <p:sp>
        <p:nvSpPr>
          <p:cNvPr id="327" name="CustomShape 3"/>
          <p:cNvSpPr/>
          <p:nvPr/>
        </p:nvSpPr>
        <p:spPr>
          <a:xfrm>
            <a:off x="504000" y="1464840"/>
            <a:ext cx="8062200" cy="2421360"/>
          </a:xfrm>
          <a:prstGeom prst="rect">
            <a:avLst/>
          </a:prstGeom>
          <a:noFill/>
          <a:ln>
            <a:noFill/>
          </a:ln>
        </p:spPr>
        <p:style>
          <a:lnRef idx="0"/>
          <a:fillRef idx="0"/>
          <a:effectRef idx="0"/>
          <a:fontRef idx="minor"/>
        </p:style>
        <p:txBody>
          <a:bodyPr lIns="90000" rIns="90000" tIns="45000" bIns="45000"/>
          <a:p>
            <a:pPr>
              <a:lnSpc>
                <a:spcPct val="100000"/>
              </a:lnSpc>
            </a:pPr>
            <a:r>
              <a:rPr b="0" lang="cs-CZ" sz="2200" spc="-1" strike="noStrike">
                <a:solidFill>
                  <a:srgbClr val="000000"/>
                </a:solidFill>
                <a:latin typeface="Comic Sans MS"/>
                <a:ea typeface="DejaVu Sans"/>
              </a:rPr>
              <a:t>BREATHE  INTO NEW LIFE - First DMD patient with mouthpiece ventilation in Czech Republic  </a:t>
            </a:r>
            <a:endParaRPr b="0" lang="cs-CZ" sz="2200" spc="-1" strike="noStrike">
              <a:latin typeface="Arial"/>
            </a:endParaRPr>
          </a:p>
          <a:p>
            <a:pPr>
              <a:lnSpc>
                <a:spcPct val="100000"/>
              </a:lnSpc>
            </a:pPr>
            <a:r>
              <a:rPr b="0" lang="cs-CZ" sz="2200" spc="-1" strike="noStrike">
                <a:solidFill>
                  <a:srgbClr val="000000"/>
                </a:solidFill>
                <a:latin typeface="Comic Sans MS"/>
                <a:ea typeface="DejaVu Sans"/>
              </a:rPr>
              <a:t>Cooperating with </a:t>
            </a:r>
            <a:r>
              <a:rPr b="0" lang="cs-CZ" sz="2200" spc="-1" strike="noStrike">
                <a:solidFill>
                  <a:srgbClr val="000000"/>
                </a:solidFill>
                <a:latin typeface="Comic Sans MS"/>
                <a:ea typeface="Microsoft YaHei"/>
              </a:rPr>
              <a:t>Dr. Michel Toussaint from Inkendaal clinic in Belgium </a:t>
            </a:r>
            <a:endParaRPr b="0" lang="cs-CZ" sz="2200" spc="-1" strike="noStrike">
              <a:latin typeface="Arial"/>
            </a:endParaRPr>
          </a:p>
        </p:txBody>
      </p:sp>
      <p:sp>
        <p:nvSpPr>
          <p:cNvPr id="328" name="CustomShape 4"/>
          <p:cNvSpPr/>
          <p:nvPr/>
        </p:nvSpPr>
        <p:spPr>
          <a:xfrm>
            <a:off x="4824000" y="2808000"/>
            <a:ext cx="3865320" cy="2773080"/>
          </a:xfrm>
          <a:prstGeom prst="rect">
            <a:avLst/>
          </a:prstGeom>
          <a:noFill/>
          <a:ln>
            <a:noFill/>
          </a:ln>
        </p:spPr>
        <p:style>
          <a:lnRef idx="0"/>
          <a:fillRef idx="0"/>
          <a:effectRef idx="0"/>
          <a:fontRef idx="minor"/>
        </p:style>
        <p:txBody>
          <a:bodyPr lIns="0" rIns="0" tIns="0" bIns="0"/>
          <a:p>
            <a:pPr>
              <a:lnSpc>
                <a:spcPct val="100000"/>
              </a:lnSpc>
            </a:pPr>
            <a:r>
              <a:rPr b="0" lang="cs-CZ" sz="2200" spc="-1" strike="noStrike">
                <a:solidFill>
                  <a:srgbClr val="000000"/>
                </a:solidFill>
                <a:latin typeface="Comic Sans MS"/>
                <a:ea typeface="Microsoft YaHei"/>
              </a:rPr>
              <a:t>To provide a systematic and preventive ventilation care for all DMD patients</a:t>
            </a:r>
            <a:endParaRPr b="0" lang="cs-CZ" sz="2200" spc="-1" strike="noStrike">
              <a:latin typeface="Arial"/>
            </a:endParaRPr>
          </a:p>
        </p:txBody>
      </p:sp>
      <p:pic>
        <p:nvPicPr>
          <p:cNvPr id="329" name="" descr=""/>
          <p:cNvPicPr/>
          <p:nvPr/>
        </p:nvPicPr>
        <p:blipFill>
          <a:blip r:embed="rId2"/>
          <a:stretch/>
        </p:blipFill>
        <p:spPr>
          <a:xfrm>
            <a:off x="5147640" y="3932640"/>
            <a:ext cx="3203640" cy="2402640"/>
          </a:xfrm>
          <a:prstGeom prst="rect">
            <a:avLst/>
          </a:prstGeom>
          <a:ln>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457200" y="273600"/>
            <a:ext cx="8227080" cy="1142640"/>
          </a:xfrm>
          <a:prstGeom prst="rect">
            <a:avLst/>
          </a:prstGeom>
          <a:noFill/>
          <a:ln>
            <a:noFill/>
          </a:ln>
        </p:spPr>
        <p:style>
          <a:lnRef idx="0"/>
          <a:fillRef idx="0"/>
          <a:effectRef idx="0"/>
          <a:fontRef idx="minor"/>
        </p:style>
        <p:txBody>
          <a:bodyPr lIns="0" rIns="0" tIns="0" bIns="0" anchor="ctr"/>
          <a:p>
            <a:pPr algn="ctr">
              <a:lnSpc>
                <a:spcPct val="100000"/>
              </a:lnSpc>
            </a:pPr>
            <a:r>
              <a:rPr b="0" i="1" lang="cs-CZ" sz="4400" spc="-1" strike="noStrike">
                <a:solidFill>
                  <a:srgbClr val="009900"/>
                </a:solidFill>
                <a:latin typeface="Comic Sans MS"/>
                <a:ea typeface="DejaVu Sans"/>
              </a:rPr>
              <a:t> </a:t>
            </a:r>
            <a:r>
              <a:rPr b="0" i="1" lang="cs-CZ" sz="4400" spc="-1" strike="noStrike">
                <a:solidFill>
                  <a:srgbClr val="009900"/>
                </a:solidFill>
                <a:latin typeface="Comic Sans MS"/>
                <a:ea typeface="DejaVu Sans"/>
              </a:rPr>
              <a:t>RESEARCH</a:t>
            </a:r>
            <a:endParaRPr b="0" lang="cs-CZ" sz="4400" spc="-1" strike="noStrike">
              <a:latin typeface="Arial"/>
            </a:endParaRPr>
          </a:p>
        </p:txBody>
      </p:sp>
      <p:sp>
        <p:nvSpPr>
          <p:cNvPr id="331" name="CustomShape 2"/>
          <p:cNvSpPr/>
          <p:nvPr/>
        </p:nvSpPr>
        <p:spPr>
          <a:xfrm>
            <a:off x="313200" y="1584000"/>
            <a:ext cx="8325000" cy="1849680"/>
          </a:xfrm>
          <a:prstGeom prst="rect">
            <a:avLst/>
          </a:prstGeom>
          <a:noFill/>
          <a:ln>
            <a:noFill/>
          </a:ln>
        </p:spPr>
        <p:style>
          <a:lnRef idx="0"/>
          <a:fillRef idx="0"/>
          <a:effectRef idx="0"/>
          <a:fontRef idx="minor"/>
        </p:style>
        <p:txBody>
          <a:bodyPr lIns="0" rIns="0" tIns="0" bIns="0"/>
          <a:p>
            <a:pPr marL="1143000" indent="-226800">
              <a:lnSpc>
                <a:spcPct val="100000"/>
              </a:lnSpc>
            </a:pPr>
            <a:r>
              <a:rPr b="0" lang="cs-CZ" sz="2200" spc="-1" strike="noStrike">
                <a:solidFill>
                  <a:srgbClr val="000000"/>
                </a:solidFill>
                <a:latin typeface="Comic Sans MS"/>
                <a:ea typeface="Arial"/>
              </a:rPr>
              <a:t>  </a:t>
            </a:r>
            <a:r>
              <a:rPr b="0" lang="cs-CZ" sz="2200" spc="-1" strike="noStrike">
                <a:solidFill>
                  <a:srgbClr val="000000"/>
                </a:solidFill>
                <a:latin typeface="Comic Sans MS"/>
                <a:ea typeface="Arial"/>
              </a:rPr>
              <a:t>Collaboration with the University Hospital Brno on a research project on cardiomyopathy progression in DMD patients using MRI</a:t>
            </a:r>
            <a:endParaRPr b="0" lang="cs-CZ" sz="2200" spc="-1" strike="noStrike">
              <a:latin typeface="Arial"/>
            </a:endParaRPr>
          </a:p>
          <a:p>
            <a:pPr marL="1143000" indent="-226800" algn="r">
              <a:lnSpc>
                <a:spcPct val="100000"/>
              </a:lnSpc>
            </a:pPr>
            <a:endParaRPr b="0" lang="cs-CZ" sz="2200" spc="-1" strike="noStrike">
              <a:latin typeface="Arial"/>
            </a:endParaRPr>
          </a:p>
          <a:p>
            <a:pPr marL="1143000" indent="-226800">
              <a:lnSpc>
                <a:spcPct val="100000"/>
              </a:lnSpc>
            </a:pPr>
            <a:endParaRPr b="0" lang="cs-CZ" sz="2200" spc="-1" strike="noStrike">
              <a:latin typeface="Arial"/>
            </a:endParaRPr>
          </a:p>
        </p:txBody>
      </p:sp>
      <p:sp>
        <p:nvSpPr>
          <p:cNvPr id="332" name="CustomShape 3"/>
          <p:cNvSpPr/>
          <p:nvPr/>
        </p:nvSpPr>
        <p:spPr>
          <a:xfrm>
            <a:off x="3960000" y="2880000"/>
            <a:ext cx="4606200" cy="4330800"/>
          </a:xfrm>
          <a:prstGeom prst="rect">
            <a:avLst/>
          </a:prstGeom>
          <a:noFill/>
          <a:ln>
            <a:noFill/>
          </a:ln>
        </p:spPr>
        <p:style>
          <a:lnRef idx="0"/>
          <a:fillRef idx="0"/>
          <a:effectRef idx="0"/>
          <a:fontRef idx="minor"/>
        </p:style>
        <p:txBody>
          <a:bodyPr lIns="90000" rIns="90000" tIns="45000" bIns="45000"/>
          <a:p>
            <a:pPr>
              <a:lnSpc>
                <a:spcPct val="100000"/>
              </a:lnSpc>
            </a:pPr>
            <a:r>
              <a:rPr b="0" lang="cs-CZ" sz="2200" spc="-1" strike="noStrike">
                <a:solidFill>
                  <a:srgbClr val="000000"/>
                </a:solidFill>
                <a:latin typeface="Arial"/>
                <a:ea typeface="DejaVu Sans"/>
              </a:rPr>
              <a:t> </a:t>
            </a:r>
            <a:endParaRPr b="0" lang="cs-CZ" sz="2200" spc="-1" strike="noStrike">
              <a:latin typeface="Arial"/>
            </a:endParaRPr>
          </a:p>
          <a:p>
            <a:pPr>
              <a:lnSpc>
                <a:spcPct val="100000"/>
              </a:lnSpc>
            </a:pPr>
            <a:endParaRPr b="0" lang="cs-CZ" sz="2200" spc="-1" strike="noStrike">
              <a:latin typeface="Arial"/>
            </a:endParaRPr>
          </a:p>
        </p:txBody>
      </p:sp>
      <p:pic>
        <p:nvPicPr>
          <p:cNvPr id="333" name="" descr=""/>
          <p:cNvPicPr/>
          <p:nvPr/>
        </p:nvPicPr>
        <p:blipFill>
          <a:blip r:embed="rId1"/>
          <a:stretch/>
        </p:blipFill>
        <p:spPr>
          <a:xfrm>
            <a:off x="1368000" y="2808000"/>
            <a:ext cx="6171120" cy="3382200"/>
          </a:xfrm>
          <a:prstGeom prst="rect">
            <a:avLst/>
          </a:prstGeom>
          <a:ln>
            <a:noFill/>
          </a:ln>
        </p:spPr>
      </p:pic>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CustomShape 1"/>
          <p:cNvSpPr/>
          <p:nvPr/>
        </p:nvSpPr>
        <p:spPr>
          <a:xfrm>
            <a:off x="457200" y="273600"/>
            <a:ext cx="8226720" cy="1142280"/>
          </a:xfrm>
          <a:prstGeom prst="rect">
            <a:avLst/>
          </a:prstGeom>
          <a:noFill/>
          <a:ln>
            <a:noFill/>
          </a:ln>
        </p:spPr>
        <p:style>
          <a:lnRef idx="0"/>
          <a:fillRef idx="0"/>
          <a:effectRef idx="0"/>
          <a:fontRef idx="minor"/>
        </p:style>
      </p:sp>
      <p:sp>
        <p:nvSpPr>
          <p:cNvPr id="335" name="CustomShape 2"/>
          <p:cNvSpPr/>
          <p:nvPr/>
        </p:nvSpPr>
        <p:spPr>
          <a:xfrm>
            <a:off x="2736000" y="4176000"/>
            <a:ext cx="5838120" cy="2046600"/>
          </a:xfrm>
          <a:prstGeom prst="rect">
            <a:avLst/>
          </a:prstGeom>
          <a:blipFill rotWithShape="0">
            <a:blip r:embed="rId1"/>
            <a:stretch>
              <a:fillRect/>
            </a:stretch>
          </a:blipFill>
          <a:ln>
            <a:noFill/>
          </a:ln>
        </p:spPr>
        <p:style>
          <a:lnRef idx="0"/>
          <a:fillRef idx="0"/>
          <a:effectRef idx="0"/>
          <a:fontRef idx="minor"/>
        </p:style>
        <p:txBody>
          <a:bodyPr lIns="90000" rIns="90000" tIns="45000" bIns="45000" anchor="ctr"/>
          <a:p>
            <a:pPr algn="ctr">
              <a:lnSpc>
                <a:spcPct val="100000"/>
              </a:lnSpc>
            </a:pPr>
            <a:endParaRPr b="0" lang="cs-CZ" sz="1800" spc="-1" strike="noStrike">
              <a:latin typeface="Arial"/>
            </a:endParaRPr>
          </a:p>
          <a:p>
            <a:pPr algn="ctr">
              <a:lnSpc>
                <a:spcPct val="100000"/>
              </a:lnSpc>
            </a:pPr>
            <a:endParaRPr b="0" lang="cs-CZ" sz="1800" spc="-1" strike="noStrike">
              <a:latin typeface="Arial"/>
            </a:endParaRPr>
          </a:p>
          <a:p>
            <a:pPr algn="ctr">
              <a:lnSpc>
                <a:spcPct val="100000"/>
              </a:lnSpc>
            </a:pPr>
            <a:endParaRPr b="0" lang="cs-CZ" sz="1800" spc="-1" strike="noStrike">
              <a:latin typeface="Arial"/>
            </a:endParaRPr>
          </a:p>
          <a:p>
            <a:pPr algn="ctr">
              <a:lnSpc>
                <a:spcPct val="100000"/>
              </a:lnSpc>
            </a:pPr>
            <a:endParaRPr b="0" lang="cs-CZ" sz="1800" spc="-1" strike="noStrike">
              <a:latin typeface="Arial"/>
            </a:endParaRPr>
          </a:p>
        </p:txBody>
      </p:sp>
      <p:sp>
        <p:nvSpPr>
          <p:cNvPr id="336" name="CustomShape 3"/>
          <p:cNvSpPr/>
          <p:nvPr/>
        </p:nvSpPr>
        <p:spPr>
          <a:xfrm>
            <a:off x="457200" y="1080000"/>
            <a:ext cx="8226720" cy="4499280"/>
          </a:xfrm>
          <a:prstGeom prst="rect">
            <a:avLst/>
          </a:prstGeom>
          <a:noFill/>
          <a:ln>
            <a:noFill/>
          </a:ln>
        </p:spPr>
        <p:style>
          <a:lnRef idx="0"/>
          <a:fillRef idx="0"/>
          <a:effectRef idx="0"/>
          <a:fontRef idx="minor"/>
        </p:style>
        <p:txBody>
          <a:bodyPr lIns="0" rIns="0" tIns="0" bIns="0"/>
          <a:p>
            <a:pPr algn="r">
              <a:lnSpc>
                <a:spcPct val="100000"/>
              </a:lnSpc>
            </a:pPr>
            <a:endParaRPr b="0" lang="cs-CZ" sz="1800" spc="-1" strike="noStrike">
              <a:latin typeface="Arial"/>
            </a:endParaRPr>
          </a:p>
          <a:p>
            <a:pPr algn="r">
              <a:lnSpc>
                <a:spcPct val="100000"/>
              </a:lnSpc>
            </a:pPr>
            <a:endParaRPr b="0" lang="cs-CZ" sz="1800" spc="-1" strike="noStrike">
              <a:latin typeface="Arial"/>
            </a:endParaRPr>
          </a:p>
        </p:txBody>
      </p:sp>
      <p:sp>
        <p:nvSpPr>
          <p:cNvPr id="337" name="CustomShape 4"/>
          <p:cNvSpPr/>
          <p:nvPr/>
        </p:nvSpPr>
        <p:spPr>
          <a:xfrm>
            <a:off x="720000" y="1417320"/>
            <a:ext cx="7699320" cy="727920"/>
          </a:xfrm>
          <a:prstGeom prst="rect">
            <a:avLst/>
          </a:prstGeom>
          <a:noFill/>
          <a:ln>
            <a:noFill/>
          </a:ln>
        </p:spPr>
        <p:style>
          <a:lnRef idx="0"/>
          <a:fillRef idx="0"/>
          <a:effectRef idx="0"/>
          <a:fontRef idx="minor"/>
        </p:style>
        <p:txBody>
          <a:bodyPr lIns="90000" rIns="90000" tIns="45000" bIns="45000"/>
          <a:p>
            <a:pPr>
              <a:lnSpc>
                <a:spcPct val="100000"/>
              </a:lnSpc>
            </a:pPr>
            <a:r>
              <a:rPr b="0" lang="cs-CZ" sz="2200" spc="-1" strike="noStrike">
                <a:solidFill>
                  <a:srgbClr val="000000"/>
                </a:solidFill>
                <a:latin typeface="Comic Sans MS"/>
                <a:ea typeface="DejaVu Sans"/>
              </a:rPr>
              <a:t>Psycho- social intervention for DMD famillies at Childrens Medical Center FN Brno</a:t>
            </a:r>
            <a:endParaRPr b="0" lang="cs-CZ" sz="2200" spc="-1" strike="noStrike">
              <a:latin typeface="Arial"/>
            </a:endParaRPr>
          </a:p>
          <a:p>
            <a:pPr>
              <a:lnSpc>
                <a:spcPct val="100000"/>
              </a:lnSpc>
            </a:pPr>
            <a:endParaRPr b="0" lang="cs-CZ" sz="2200" spc="-1" strike="noStrike">
              <a:latin typeface="Arial"/>
            </a:endParaRPr>
          </a:p>
          <a:p>
            <a:pPr>
              <a:lnSpc>
                <a:spcPct val="100000"/>
              </a:lnSpc>
            </a:pPr>
            <a:r>
              <a:rPr b="0" lang="cs-CZ" sz="2200" spc="-1" strike="noStrike">
                <a:solidFill>
                  <a:srgbClr val="000000"/>
                </a:solidFill>
                <a:latin typeface="Comic Sans MS"/>
                <a:ea typeface="DejaVu Sans"/>
              </a:rPr>
              <a:t>To raise number of patients registered in </a:t>
            </a:r>
            <a:r>
              <a:rPr b="1" lang="cs-CZ" sz="2200" spc="-1" strike="noStrike">
                <a:solidFill>
                  <a:srgbClr val="000000"/>
                </a:solidFill>
                <a:latin typeface="Comic Sans MS"/>
                <a:ea typeface="DejaVu Sans"/>
              </a:rPr>
              <a:t>READY Registry </a:t>
            </a:r>
            <a:r>
              <a:rPr b="0" lang="cs-CZ" sz="2200" spc="-1" strike="noStrike" u="sng">
                <a:solidFill>
                  <a:srgbClr val="0000ff"/>
                </a:solidFill>
                <a:uFill>
                  <a:solidFill>
                    <a:srgbClr val="ffffff"/>
                  </a:solidFill>
                </a:uFill>
                <a:latin typeface="Comic Sans MS"/>
                <a:ea typeface="DejaVu Sans"/>
                <a:hlinkClick r:id="rId2"/>
              </a:rPr>
              <a:t>http://ready.registry.cz/</a:t>
            </a:r>
            <a:r>
              <a:rPr b="0" lang="cs-CZ" sz="2200" spc="-1" strike="noStrike">
                <a:solidFill>
                  <a:srgbClr val="000000"/>
                </a:solidFill>
                <a:latin typeface="Comic Sans MS"/>
                <a:ea typeface="DejaVu Sans"/>
              </a:rPr>
              <a:t> which we initiated in 2004 in cooperation with  MUDr. Petr Vondraček</a:t>
            </a:r>
            <a:endParaRPr b="0" lang="cs-CZ" sz="2200" spc="-1" strike="noStrike">
              <a:latin typeface="Arial"/>
            </a:endParaRPr>
          </a:p>
          <a:p>
            <a:pPr>
              <a:lnSpc>
                <a:spcPct val="100000"/>
              </a:lnSpc>
            </a:pPr>
            <a:r>
              <a:rPr b="0" lang="cs-CZ" sz="2200" spc="-1" strike="noStrike">
                <a:solidFill>
                  <a:srgbClr val="000000"/>
                </a:solidFill>
                <a:latin typeface="Comic Sans MS"/>
                <a:ea typeface="DejaVu Sans"/>
              </a:rPr>
              <a:t>Today  </a:t>
            </a:r>
            <a:r>
              <a:rPr b="1" lang="cs-CZ" sz="2200" spc="-1" strike="noStrike">
                <a:solidFill>
                  <a:srgbClr val="000000"/>
                </a:solidFill>
                <a:latin typeface="Comic Sans MS"/>
                <a:ea typeface="DejaVu Sans"/>
              </a:rPr>
              <a:t>REaDY </a:t>
            </a:r>
            <a:r>
              <a:rPr b="0" lang="cs-CZ" sz="2200" spc="-1" strike="noStrike">
                <a:solidFill>
                  <a:srgbClr val="000000"/>
                </a:solidFill>
                <a:latin typeface="Comic Sans MS"/>
                <a:ea typeface="DejaVu Sans"/>
              </a:rPr>
              <a:t>is also for  patients suffering from  SMA, DM and FSHD. </a:t>
            </a:r>
            <a:endParaRPr b="0" lang="cs-CZ" sz="2200" spc="-1" strike="noStrike">
              <a:latin typeface="Arial"/>
            </a:endParaRPr>
          </a:p>
        </p:txBody>
      </p:sp>
      <p:sp>
        <p:nvSpPr>
          <p:cNvPr id="338" name="CustomShape 5"/>
          <p:cNvSpPr/>
          <p:nvPr/>
        </p:nvSpPr>
        <p:spPr>
          <a:xfrm>
            <a:off x="576000" y="360000"/>
            <a:ext cx="8227080" cy="1142640"/>
          </a:xfrm>
          <a:prstGeom prst="rect">
            <a:avLst/>
          </a:prstGeom>
          <a:noFill/>
          <a:ln>
            <a:noFill/>
          </a:ln>
        </p:spPr>
        <p:style>
          <a:lnRef idx="0"/>
          <a:fillRef idx="0"/>
          <a:effectRef idx="0"/>
          <a:fontRef idx="minor"/>
        </p:style>
        <p:txBody>
          <a:bodyPr lIns="0" rIns="0" tIns="0" bIns="0" anchor="ctr"/>
          <a:p>
            <a:pPr algn="ctr">
              <a:lnSpc>
                <a:spcPct val="100000"/>
              </a:lnSpc>
            </a:pPr>
            <a:r>
              <a:rPr b="0" i="1" lang="cs-CZ" sz="4400" spc="-1" strike="noStrike">
                <a:solidFill>
                  <a:srgbClr val="009900"/>
                </a:solidFill>
                <a:latin typeface="Comic Sans MS"/>
                <a:ea typeface="DejaVu Sans"/>
              </a:rPr>
              <a:t>DAYS AT  CLINIC</a:t>
            </a:r>
            <a:endParaRPr b="0" lang="cs-CZ" sz="4400" spc="-1" strike="noStrike">
              <a:latin typeface="Arial"/>
            </a:endParaRPr>
          </a:p>
        </p:txBody>
      </p:sp>
      <p:pic>
        <p:nvPicPr>
          <p:cNvPr id="339" name="" descr=""/>
          <p:cNvPicPr/>
          <p:nvPr/>
        </p:nvPicPr>
        <p:blipFill>
          <a:blip r:embed="rId3"/>
          <a:stretch/>
        </p:blipFill>
        <p:spPr>
          <a:xfrm rot="10800000">
            <a:off x="30020400" y="21978000"/>
            <a:ext cx="4246200" cy="3170520"/>
          </a:xfrm>
          <a:prstGeom prst="rect">
            <a:avLst/>
          </a:prstGeom>
          <a:ln>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457200" y="273600"/>
            <a:ext cx="8226720" cy="1142280"/>
          </a:xfrm>
          <a:prstGeom prst="rect">
            <a:avLst/>
          </a:prstGeom>
          <a:noFill/>
          <a:ln>
            <a:noFill/>
          </a:ln>
        </p:spPr>
        <p:style>
          <a:lnRef idx="0"/>
          <a:fillRef idx="0"/>
          <a:effectRef idx="0"/>
          <a:fontRef idx="minor"/>
        </p:style>
      </p:sp>
      <p:sp>
        <p:nvSpPr>
          <p:cNvPr id="341" name="CustomShape 2"/>
          <p:cNvSpPr/>
          <p:nvPr/>
        </p:nvSpPr>
        <p:spPr>
          <a:xfrm>
            <a:off x="457200" y="1604520"/>
            <a:ext cx="8226720" cy="3974760"/>
          </a:xfrm>
          <a:prstGeom prst="rect">
            <a:avLst/>
          </a:prstGeom>
          <a:noFill/>
          <a:ln>
            <a:noFill/>
          </a:ln>
        </p:spPr>
        <p:style>
          <a:lnRef idx="0"/>
          <a:fillRef idx="0"/>
          <a:effectRef idx="0"/>
          <a:fontRef idx="minor"/>
        </p:style>
      </p:sp>
      <p:sp>
        <p:nvSpPr>
          <p:cNvPr id="342" name="CustomShape 3"/>
          <p:cNvSpPr/>
          <p:nvPr/>
        </p:nvSpPr>
        <p:spPr>
          <a:xfrm>
            <a:off x="457200" y="273600"/>
            <a:ext cx="8227440" cy="1143000"/>
          </a:xfrm>
          <a:prstGeom prst="rect">
            <a:avLst/>
          </a:prstGeom>
          <a:noFill/>
          <a:ln>
            <a:noFill/>
          </a:ln>
        </p:spPr>
        <p:style>
          <a:lnRef idx="0"/>
          <a:fillRef idx="0"/>
          <a:effectRef idx="0"/>
          <a:fontRef idx="minor"/>
        </p:style>
        <p:txBody>
          <a:bodyPr lIns="0" rIns="0" tIns="0" bIns="0" anchor="ctr"/>
          <a:p>
            <a:pPr algn="ctr">
              <a:lnSpc>
                <a:spcPct val="100000"/>
              </a:lnSpc>
            </a:pPr>
            <a:r>
              <a:rPr b="0" i="1" lang="cs-CZ" sz="4400" spc="-1" strike="noStrike">
                <a:solidFill>
                  <a:srgbClr val="009900"/>
                </a:solidFill>
                <a:latin typeface="Comic Sans MS"/>
                <a:ea typeface="DejaVu Sans"/>
              </a:rPr>
              <a:t>EDUCATION </a:t>
            </a:r>
            <a:endParaRPr b="0" lang="cs-CZ" sz="4400" spc="-1" strike="noStrike">
              <a:latin typeface="Arial"/>
            </a:endParaRPr>
          </a:p>
        </p:txBody>
      </p:sp>
      <p:sp>
        <p:nvSpPr>
          <p:cNvPr id="343" name="CustomShape 4"/>
          <p:cNvSpPr/>
          <p:nvPr/>
        </p:nvSpPr>
        <p:spPr>
          <a:xfrm>
            <a:off x="457200" y="1604520"/>
            <a:ext cx="3718080" cy="4442760"/>
          </a:xfrm>
          <a:prstGeom prst="rect">
            <a:avLst/>
          </a:prstGeom>
          <a:noFill/>
          <a:ln>
            <a:noFill/>
          </a:ln>
        </p:spPr>
        <p:style>
          <a:lnRef idx="0"/>
          <a:fillRef idx="0"/>
          <a:effectRef idx="0"/>
          <a:fontRef idx="minor"/>
        </p:style>
      </p:sp>
      <p:pic>
        <p:nvPicPr>
          <p:cNvPr id="344" name="" descr=""/>
          <p:cNvPicPr/>
          <p:nvPr/>
        </p:nvPicPr>
        <p:blipFill>
          <a:blip r:embed="rId1"/>
          <a:stretch/>
        </p:blipFill>
        <p:spPr>
          <a:xfrm>
            <a:off x="4032000" y="2736000"/>
            <a:ext cx="4823640" cy="3617640"/>
          </a:xfrm>
          <a:prstGeom prst="rect">
            <a:avLst/>
          </a:prstGeom>
          <a:ln>
            <a:noFill/>
          </a:ln>
        </p:spPr>
      </p:pic>
      <p:sp>
        <p:nvSpPr>
          <p:cNvPr id="345" name="CustomShape 5"/>
          <p:cNvSpPr/>
          <p:nvPr/>
        </p:nvSpPr>
        <p:spPr>
          <a:xfrm>
            <a:off x="555120" y="1296000"/>
            <a:ext cx="8228520" cy="3976560"/>
          </a:xfrm>
          <a:prstGeom prst="rect">
            <a:avLst/>
          </a:prstGeom>
          <a:noFill/>
          <a:ln>
            <a:noFill/>
          </a:ln>
        </p:spPr>
        <p:style>
          <a:lnRef idx="0"/>
          <a:fillRef idx="0"/>
          <a:effectRef idx="0"/>
          <a:fontRef idx="minor"/>
        </p:style>
        <p:txBody>
          <a:bodyPr lIns="0" rIns="0" tIns="0" bIns="0"/>
          <a:p>
            <a:pPr>
              <a:lnSpc>
                <a:spcPct val="100000"/>
              </a:lnSpc>
            </a:pPr>
            <a:r>
              <a:rPr b="0" lang="cs-CZ" sz="3200" spc="-1" strike="noStrike">
                <a:solidFill>
                  <a:srgbClr val="000000"/>
                </a:solidFill>
                <a:latin typeface="Arial"/>
                <a:ea typeface="DejaVu Sans"/>
              </a:rPr>
              <a:t>Workshops  and conferences </a:t>
            </a:r>
            <a:endParaRPr b="0" lang="cs-CZ" sz="3200" spc="-1" strike="noStrike">
              <a:latin typeface="Arial"/>
            </a:endParaRPr>
          </a:p>
          <a:p>
            <a:pPr>
              <a:lnSpc>
                <a:spcPct val="100000"/>
              </a:lnSpc>
            </a:pPr>
            <a:r>
              <a:rPr b="0" lang="cs-CZ" sz="2200" spc="-1" strike="noStrike">
                <a:solidFill>
                  <a:srgbClr val="000000"/>
                </a:solidFill>
                <a:latin typeface="Comic Sans MS"/>
                <a:ea typeface="Arial"/>
              </a:rPr>
              <a:t>We cooperate with the Department</a:t>
            </a:r>
            <a:endParaRPr b="0" lang="cs-CZ" sz="2200" spc="-1" strike="noStrike">
              <a:latin typeface="Arial"/>
            </a:endParaRPr>
          </a:p>
          <a:p>
            <a:pPr>
              <a:lnSpc>
                <a:spcPct val="100000"/>
              </a:lnSpc>
            </a:pPr>
            <a:r>
              <a:rPr b="0" lang="cs-CZ" sz="2200" spc="-1" strike="noStrike">
                <a:solidFill>
                  <a:srgbClr val="000000"/>
                </a:solidFill>
                <a:latin typeface="Comic Sans MS"/>
                <a:ea typeface="Arial"/>
              </a:rPr>
              <a:t> </a:t>
            </a:r>
            <a:r>
              <a:rPr b="0" lang="cs-CZ" sz="2200" spc="-1" strike="noStrike">
                <a:solidFill>
                  <a:srgbClr val="000000"/>
                </a:solidFill>
                <a:latin typeface="Comic Sans MS"/>
                <a:ea typeface="Arial"/>
              </a:rPr>
              <a:t>of Neurology of the 1</a:t>
            </a:r>
            <a:r>
              <a:rPr b="0" lang="cs-CZ" sz="2200" spc="-1" strike="noStrike" baseline="19000">
                <a:solidFill>
                  <a:srgbClr val="000000"/>
                </a:solidFill>
                <a:latin typeface="Comic Sans MS"/>
                <a:ea typeface="Arial"/>
              </a:rPr>
              <a:t>st</a:t>
            </a:r>
            <a:r>
              <a:rPr b="0" lang="cs-CZ" sz="2200" spc="-1" strike="noStrike">
                <a:solidFill>
                  <a:srgbClr val="000000"/>
                </a:solidFill>
                <a:latin typeface="Comic Sans MS"/>
                <a:ea typeface="Arial"/>
              </a:rPr>
              <a:t> Faculty of</a:t>
            </a:r>
            <a:endParaRPr b="0" lang="cs-CZ" sz="2200" spc="-1" strike="noStrike">
              <a:latin typeface="Arial"/>
            </a:endParaRPr>
          </a:p>
          <a:p>
            <a:pPr>
              <a:lnSpc>
                <a:spcPct val="100000"/>
              </a:lnSpc>
            </a:pPr>
            <a:r>
              <a:rPr b="0" lang="cs-CZ" sz="2200" spc="-1" strike="noStrike">
                <a:solidFill>
                  <a:srgbClr val="000000"/>
                </a:solidFill>
                <a:latin typeface="Comic Sans MS"/>
                <a:ea typeface="Arial"/>
              </a:rPr>
              <a:t> </a:t>
            </a:r>
            <a:r>
              <a:rPr b="0" lang="cs-CZ" sz="2200" spc="-1" strike="noStrike">
                <a:solidFill>
                  <a:srgbClr val="000000"/>
                </a:solidFill>
                <a:latin typeface="Comic Sans MS"/>
                <a:ea typeface="Arial"/>
              </a:rPr>
              <a:t>Medicine and General teaching </a:t>
            </a:r>
            <a:endParaRPr b="0" lang="cs-CZ" sz="2200" spc="-1" strike="noStrike">
              <a:latin typeface="Arial"/>
            </a:endParaRPr>
          </a:p>
          <a:p>
            <a:pPr>
              <a:lnSpc>
                <a:spcPct val="100000"/>
              </a:lnSpc>
            </a:pPr>
            <a:r>
              <a:rPr b="0" lang="cs-CZ" sz="2200" spc="-1" strike="noStrike">
                <a:solidFill>
                  <a:srgbClr val="000000"/>
                </a:solidFill>
                <a:latin typeface="Comic Sans MS"/>
                <a:ea typeface="Arial"/>
              </a:rPr>
              <a:t>Hospital in Prague  and with </a:t>
            </a:r>
            <a:endParaRPr b="0" lang="cs-CZ" sz="2200" spc="-1" strike="noStrike">
              <a:latin typeface="Arial"/>
            </a:endParaRPr>
          </a:p>
          <a:p>
            <a:pPr>
              <a:lnSpc>
                <a:spcPct val="100000"/>
              </a:lnSpc>
            </a:pPr>
            <a:r>
              <a:rPr b="0" lang="cs-CZ" sz="2200" spc="-1" strike="noStrike">
                <a:solidFill>
                  <a:srgbClr val="000000"/>
                </a:solidFill>
                <a:latin typeface="Comic Sans MS"/>
                <a:ea typeface="Arial"/>
              </a:rPr>
              <a:t>the Clinic of Paediatric</a:t>
            </a:r>
            <a:endParaRPr b="0" lang="cs-CZ" sz="2200" spc="-1" strike="noStrike">
              <a:latin typeface="Arial"/>
            </a:endParaRPr>
          </a:p>
          <a:p>
            <a:pPr>
              <a:lnSpc>
                <a:spcPct val="100000"/>
              </a:lnSpc>
            </a:pPr>
            <a:r>
              <a:rPr b="0" lang="cs-CZ" sz="2200" spc="-1" strike="noStrike">
                <a:solidFill>
                  <a:srgbClr val="000000"/>
                </a:solidFill>
                <a:latin typeface="Comic Sans MS"/>
                <a:ea typeface="Arial"/>
              </a:rPr>
              <a:t> </a:t>
            </a:r>
            <a:r>
              <a:rPr b="0" lang="cs-CZ" sz="2200" spc="-1" strike="noStrike">
                <a:solidFill>
                  <a:srgbClr val="000000"/>
                </a:solidFill>
                <a:latin typeface="Comic Sans MS"/>
                <a:ea typeface="Arial"/>
              </a:rPr>
              <a:t>Neurology in Brno  </a:t>
            </a:r>
            <a:endParaRPr b="0" lang="cs-CZ" sz="2200" spc="-1" strike="noStrike">
              <a:latin typeface="Arial"/>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457200" y="273600"/>
            <a:ext cx="8227440" cy="1143000"/>
          </a:xfrm>
          <a:prstGeom prst="rect">
            <a:avLst/>
          </a:prstGeom>
          <a:noFill/>
          <a:ln>
            <a:noFill/>
          </a:ln>
        </p:spPr>
        <p:style>
          <a:lnRef idx="0"/>
          <a:fillRef idx="0"/>
          <a:effectRef idx="0"/>
          <a:fontRef idx="minor"/>
        </p:style>
        <p:txBody>
          <a:bodyPr lIns="0" rIns="0" tIns="0" bIns="0" anchor="ctr"/>
          <a:p>
            <a:pPr algn="ctr">
              <a:lnSpc>
                <a:spcPct val="100000"/>
              </a:lnSpc>
            </a:pPr>
            <a:r>
              <a:rPr b="0" i="1" lang="cs-CZ" sz="4400" spc="-1" strike="noStrike">
                <a:solidFill>
                  <a:srgbClr val="009900"/>
                </a:solidFill>
                <a:latin typeface="Comic Sans MS"/>
                <a:ea typeface="DejaVu Sans"/>
              </a:rPr>
              <a:t>AWARENESS</a:t>
            </a:r>
            <a:endParaRPr b="0" lang="cs-CZ" sz="4400" spc="-1" strike="noStrike">
              <a:latin typeface="Arial"/>
            </a:endParaRPr>
          </a:p>
        </p:txBody>
      </p:sp>
      <p:sp>
        <p:nvSpPr>
          <p:cNvPr id="347" name="CustomShape 2"/>
          <p:cNvSpPr/>
          <p:nvPr/>
        </p:nvSpPr>
        <p:spPr>
          <a:xfrm>
            <a:off x="792000" y="4896000"/>
            <a:ext cx="7198200" cy="1445040"/>
          </a:xfrm>
          <a:prstGeom prst="rect">
            <a:avLst/>
          </a:prstGeom>
          <a:noFill/>
          <a:ln>
            <a:noFill/>
          </a:ln>
        </p:spPr>
        <p:style>
          <a:lnRef idx="0"/>
          <a:fillRef idx="0"/>
          <a:effectRef idx="0"/>
          <a:fontRef idx="minor"/>
        </p:style>
        <p:txBody>
          <a:bodyPr lIns="90000" rIns="90000" tIns="45000" bIns="45000"/>
          <a:p>
            <a:pPr>
              <a:lnSpc>
                <a:spcPct val="100000"/>
              </a:lnSpc>
            </a:pPr>
            <a:r>
              <a:rPr b="0" lang="cs-CZ" sz="2200" spc="-1" strike="noStrike">
                <a:solidFill>
                  <a:srgbClr val="000000"/>
                </a:solidFill>
                <a:latin typeface="Comic Sans MS"/>
                <a:ea typeface="DejaVu Sans"/>
              </a:rPr>
              <a:t>Ambassador of End Duchenne  is an Olympic medallist in cross country skiing - Lukas Bauer and his team PioneerInvestments.</a:t>
            </a:r>
            <a:endParaRPr b="0" lang="cs-CZ" sz="2200" spc="-1" strike="noStrike">
              <a:latin typeface="Arial"/>
            </a:endParaRPr>
          </a:p>
          <a:p>
            <a:pPr marL="216000" indent="-214560">
              <a:lnSpc>
                <a:spcPct val="100000"/>
              </a:lnSpc>
              <a:buClr>
                <a:srgbClr val="000000"/>
              </a:buClr>
              <a:buSzPct val="45000"/>
              <a:buFont typeface="Wingdings" charset="2"/>
              <a:buChar char=""/>
            </a:pPr>
            <a:r>
              <a:rPr b="0" lang="cs-CZ" sz="1000" spc="-1" strike="noStrike">
                <a:solidFill>
                  <a:srgbClr val="000000"/>
                </a:solidFill>
                <a:latin typeface="Arial"/>
                <a:ea typeface="DejaVu Sans"/>
              </a:rPr>
              <a:t> </a:t>
            </a:r>
            <a:endParaRPr b="0" lang="cs-CZ" sz="1000" spc="-1" strike="noStrike">
              <a:latin typeface="Arial"/>
            </a:endParaRPr>
          </a:p>
        </p:txBody>
      </p:sp>
      <p:pic>
        <p:nvPicPr>
          <p:cNvPr id="348" name="" descr=""/>
          <p:cNvPicPr/>
          <p:nvPr/>
        </p:nvPicPr>
        <p:blipFill>
          <a:blip r:embed="rId1"/>
          <a:stretch/>
        </p:blipFill>
        <p:spPr>
          <a:xfrm>
            <a:off x="546840" y="1336680"/>
            <a:ext cx="8092800" cy="3342960"/>
          </a:xfrm>
          <a:prstGeom prst="rect">
            <a:avLst/>
          </a:prstGeom>
          <a:ln>
            <a:noFill/>
          </a:ln>
        </p:spPr>
      </p:pic>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743</TotalTime>
  <Application>LibreOffice/6.1.3.2$Windows_X86_64 LibreOffice_project/86daf60bf00efa86ad547e59e09d6bb77c699acb</Application>
  <Words>20</Words>
  <Paragraphs>23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Dell</dc:creator>
  <dc:description/>
  <dc:language>cs-CZ</dc:language>
  <cp:lastModifiedBy/>
  <dcterms:modified xsi:type="dcterms:W3CDTF">2017-02-13T07:44:40Z</dcterms:modified>
  <cp:revision>23</cp:revision>
  <dc:subject/>
  <dc:title>PowerPoint-presentatie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Diavoorstelling (4:3)</vt:lpwstr>
  </property>
  <property fmtid="{D5CDD505-2E9C-101B-9397-08002B2CF9AE}" pid="9" name="ScaleCrop">
    <vt:bool>0</vt:bool>
  </property>
  <property fmtid="{D5CDD505-2E9C-101B-9397-08002B2CF9AE}" pid="10" name="ShareDoc">
    <vt:bool>0</vt:bool>
  </property>
  <property fmtid="{D5CDD505-2E9C-101B-9397-08002B2CF9AE}" pid="11" name="Slides">
    <vt:i4>1</vt:i4>
  </property>
</Properties>
</file>