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1" r:id="rId4"/>
    <p:sldId id="262" r:id="rId5"/>
    <p:sldId id="285" r:id="rId6"/>
    <p:sldId id="263" r:id="rId7"/>
    <p:sldId id="282" r:id="rId8"/>
    <p:sldId id="264" r:id="rId9"/>
    <p:sldId id="265" r:id="rId10"/>
    <p:sldId id="283" r:id="rId11"/>
    <p:sldId id="266" r:id="rId12"/>
    <p:sldId id="260" r:id="rId13"/>
    <p:sldId id="267" r:id="rId14"/>
    <p:sldId id="277" r:id="rId15"/>
    <p:sldId id="269" r:id="rId16"/>
    <p:sldId id="286" r:id="rId17"/>
    <p:sldId id="270" r:id="rId18"/>
    <p:sldId id="278" r:id="rId19"/>
    <p:sldId id="271" r:id="rId20"/>
    <p:sldId id="272" r:id="rId21"/>
    <p:sldId id="268" r:id="rId22"/>
    <p:sldId id="287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55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219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71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216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8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949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27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972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780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810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9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628286-B19C-4AEC-97DE-841EADC1F666}" type="datetimeFigureOut">
              <a:rPr lang="sk-SK" smtClean="0"/>
              <a:t>6. 5. 2019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6E0CCFF-33AF-4F77-93D9-F96D103EC4D9}" type="slidenum">
              <a:rPr lang="sk-SK" smtClean="0"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9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>
            <a:noAutofit/>
          </a:bodyPr>
          <a:lstStyle/>
          <a:p>
            <a:r>
              <a:rPr lang="en-US" b="1" dirty="0" err="1"/>
              <a:t>Nez</a:t>
            </a:r>
            <a:r>
              <a:rPr lang="en-US" altLang="zh-CN" b="1" dirty="0" err="1"/>
              <a:t>á</a:t>
            </a:r>
            <a:r>
              <a:rPr lang="en-US" b="1" dirty="0" err="1"/>
              <a:t>vislý</a:t>
            </a:r>
            <a:r>
              <a:rPr lang="en-US" b="1" dirty="0"/>
              <a:t> </a:t>
            </a:r>
            <a:r>
              <a:rPr lang="en-US" altLang="zh-CN" b="1" dirty="0" err="1"/>
              <a:t>ž</a:t>
            </a:r>
            <a:r>
              <a:rPr lang="en-US" b="1" dirty="0" err="1"/>
              <a:t>ivot</a:t>
            </a:r>
            <a:r>
              <a:rPr lang="en-US" b="1" dirty="0"/>
              <a:t> </a:t>
            </a:r>
            <a:r>
              <a:rPr lang="en-US" altLang="zh-CN" b="1" dirty="0" err="1"/>
              <a:t>č</a:t>
            </a:r>
            <a:r>
              <a:rPr lang="en-US" b="1" dirty="0" err="1"/>
              <a:t>loveka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nonstop </a:t>
            </a:r>
            <a:r>
              <a:rPr lang="en-US" b="1" dirty="0" err="1"/>
              <a:t>ventil</a:t>
            </a:r>
            <a:r>
              <a:rPr lang="en-US" altLang="zh-CN" b="1" dirty="0" err="1"/>
              <a:t>á</a:t>
            </a:r>
            <a:r>
              <a:rPr lang="en-US" b="1" dirty="0" err="1"/>
              <a:t>cii</a:t>
            </a:r>
            <a:r>
              <a:rPr lang="en-US" b="1" dirty="0"/>
              <a:t>? </a:t>
            </a:r>
            <a:r>
              <a:rPr lang="en-US" b="1" dirty="0" err="1"/>
              <a:t>Osobn</a:t>
            </a:r>
            <a:r>
              <a:rPr lang="en-US" altLang="zh-CN" b="1" dirty="0" err="1"/>
              <a:t>á</a:t>
            </a:r>
            <a:r>
              <a:rPr lang="en-US" b="1" dirty="0"/>
              <a:t> </a:t>
            </a:r>
            <a:r>
              <a:rPr lang="en-US" b="1" dirty="0" err="1"/>
              <a:t>asistencia</a:t>
            </a:r>
            <a:r>
              <a:rPr lang="en-US" b="1" dirty="0"/>
              <a:t> (mi) to </a:t>
            </a:r>
            <a:r>
              <a:rPr lang="en-US" b="1" dirty="0" err="1"/>
              <a:t>umo</a:t>
            </a:r>
            <a:r>
              <a:rPr lang="en-US" altLang="zh-CN" b="1" dirty="0" err="1"/>
              <a:t>žň</a:t>
            </a:r>
            <a:r>
              <a:rPr lang="en-US" b="1" dirty="0" err="1"/>
              <a:t>uje</a:t>
            </a:r>
            <a:r>
              <a:rPr lang="en-US" b="1" dirty="0"/>
              <a:t>.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b="1" dirty="0"/>
              <a:t>Mgr. Mária Duračinská</a:t>
            </a:r>
          </a:p>
          <a:p>
            <a:r>
              <a:rPr lang="sk-SK" sz="2400" b="1" dirty="0"/>
              <a:t>7.5. 2019, Brno</a:t>
            </a:r>
          </a:p>
          <a:p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31766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561315" y="2191414"/>
            <a:ext cx="111900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en-US" sz="2800" b="1" dirty="0"/>
              <a:t>3. </a:t>
            </a:r>
            <a:r>
              <a:rPr lang="en-US" sz="2800" b="1" dirty="0" err="1"/>
              <a:t>obdobie</a:t>
            </a:r>
            <a:r>
              <a:rPr lang="en-US" sz="2800" b="1" dirty="0"/>
              <a:t> - </a:t>
            </a:r>
            <a:r>
              <a:rPr lang="en-US" sz="2800" b="1" dirty="0" err="1"/>
              <a:t>asistencia</a:t>
            </a:r>
            <a:r>
              <a:rPr lang="en-US" sz="2800" b="1" dirty="0"/>
              <a:t> </a:t>
            </a:r>
            <a:r>
              <a:rPr lang="en-US" sz="2800" b="1" dirty="0" err="1"/>
              <a:t>pri</a:t>
            </a:r>
            <a:r>
              <a:rPr lang="en-US" sz="2800" b="1" dirty="0"/>
              <a:t> </a:t>
            </a:r>
            <a:r>
              <a:rPr lang="en-US" sz="2800" b="1" dirty="0" err="1"/>
              <a:t>osobných</a:t>
            </a:r>
            <a:r>
              <a:rPr lang="en-US" sz="2800" b="1" dirty="0"/>
              <a:t> </a:t>
            </a:r>
            <a:r>
              <a:rPr lang="en-US" altLang="zh-CN" sz="2800" b="1" dirty="0" err="1"/>
              <a:t>ú</a:t>
            </a:r>
            <a:r>
              <a:rPr lang="en-US" sz="2800" b="1" dirty="0" err="1"/>
              <a:t>konoch</a:t>
            </a:r>
            <a:r>
              <a:rPr lang="sk-SK" sz="2800" b="1" dirty="0"/>
              <a:t>, </a:t>
            </a:r>
            <a:r>
              <a:rPr lang="en-US" sz="2800" b="1" dirty="0" err="1"/>
              <a:t>zabezpe</a:t>
            </a:r>
            <a:r>
              <a:rPr lang="en-US" altLang="zh-CN" sz="2800" b="1" dirty="0" err="1"/>
              <a:t>č</a:t>
            </a:r>
            <a:r>
              <a:rPr lang="en-US" sz="2800" b="1" dirty="0" err="1"/>
              <a:t>en</a:t>
            </a:r>
            <a:r>
              <a:rPr lang="en-US" altLang="zh-CN" sz="2800" b="1" dirty="0" err="1"/>
              <a:t>í</a:t>
            </a:r>
            <a:r>
              <a:rPr lang="en-US" sz="2800" b="1" dirty="0"/>
              <a:t> </a:t>
            </a:r>
            <a:r>
              <a:rPr lang="en-US" sz="2800" b="1" dirty="0" err="1"/>
              <a:t>dom</a:t>
            </a:r>
            <a:r>
              <a:rPr lang="en-US" altLang="zh-CN" sz="2800" b="1" dirty="0" err="1"/>
              <a:t>á</a:t>
            </a:r>
            <a:r>
              <a:rPr lang="en-US" sz="2800" b="1" dirty="0" err="1"/>
              <a:t>cnosti</a:t>
            </a:r>
            <a:r>
              <a:rPr lang="sk-SK" sz="2800" b="1" dirty="0"/>
              <a:t> a starostlivosť o muža</a:t>
            </a:r>
            <a:endParaRPr lang="sk-SK" sz="2800" dirty="0"/>
          </a:p>
          <a:p>
            <a:pPr marL="180975" indent="-180975" algn="just"/>
            <a:r>
              <a:rPr lang="sk-SK" sz="2800" dirty="0"/>
              <a:t>- súčasnosť</a:t>
            </a:r>
          </a:p>
          <a:p>
            <a:pPr marL="180975" indent="-180975" algn="just"/>
            <a:r>
              <a:rPr lang="sk-SK" sz="2800" dirty="0"/>
              <a:t>- pomoc pri základnom polohovaní, podávanie umelej výživy a liekov, obsluha dýchacieho prístroja + domácnosť + starostlivosť o muža + záľuby</a:t>
            </a:r>
          </a:p>
          <a:p>
            <a:pPr marL="180975" indent="-180975" algn="just"/>
            <a:r>
              <a:rPr lang="en-US" sz="2800" dirty="0"/>
              <a:t>- </a:t>
            </a:r>
            <a:r>
              <a:rPr lang="en-US" altLang="zh-CN" sz="2800" dirty="0" err="1"/>
              <a:t>ž</a:t>
            </a:r>
            <a:r>
              <a:rPr lang="en-US" sz="2800" dirty="0" err="1"/>
              <a:t>ijem</a:t>
            </a:r>
            <a:r>
              <a:rPr lang="en-US" sz="2800" dirty="0"/>
              <a:t> s </a:t>
            </a:r>
            <a:r>
              <a:rPr lang="en-US" sz="2800" dirty="0" err="1"/>
              <a:t>mu</a:t>
            </a:r>
            <a:r>
              <a:rPr lang="en-US" altLang="zh-CN" sz="2800" dirty="0" err="1"/>
              <a:t>ž</a:t>
            </a:r>
            <a:r>
              <a:rPr lang="en-US" sz="2800" dirty="0" err="1"/>
              <a:t>om</a:t>
            </a:r>
            <a:r>
              <a:rPr lang="en-US" sz="2800" dirty="0"/>
              <a:t> v </a:t>
            </a:r>
            <a:r>
              <a:rPr lang="en-US" sz="2800" dirty="0" err="1"/>
              <a:t>rodi</a:t>
            </a:r>
            <a:r>
              <a:rPr lang="en-US" altLang="zh-CN" sz="2800" dirty="0" err="1"/>
              <a:t>č</a:t>
            </a:r>
            <a:r>
              <a:rPr lang="en-US" sz="2800" dirty="0" err="1"/>
              <a:t>ovskom</a:t>
            </a:r>
            <a:r>
              <a:rPr lang="en-US" sz="2800" dirty="0"/>
              <a:t> dome </a:t>
            </a:r>
            <a:r>
              <a:rPr lang="en-US" sz="2800" dirty="0" err="1"/>
              <a:t>spolu</a:t>
            </a:r>
            <a:r>
              <a:rPr lang="en-US" sz="2800" dirty="0"/>
              <a:t> s </a:t>
            </a:r>
            <a:r>
              <a:rPr lang="en-US" sz="2800" dirty="0" err="1"/>
              <a:t>otcom</a:t>
            </a:r>
            <a:r>
              <a:rPr lang="en-US" sz="2800" dirty="0"/>
              <a:t>, mama </a:t>
            </a:r>
            <a:r>
              <a:rPr lang="en-US" sz="2800" dirty="0" err="1"/>
              <a:t>pred</a:t>
            </a:r>
            <a:r>
              <a:rPr lang="en-US" sz="2800" dirty="0"/>
              <a:t> pol </a:t>
            </a:r>
            <a:r>
              <a:rPr lang="en-US" sz="2800" dirty="0" err="1"/>
              <a:t>rokom</a:t>
            </a:r>
            <a:r>
              <a:rPr lang="en-US" sz="2800" dirty="0"/>
              <a:t> </a:t>
            </a:r>
            <a:r>
              <a:rPr lang="en-US" sz="2800" dirty="0" err="1"/>
              <a:t>zomrela</a:t>
            </a:r>
            <a:endParaRPr lang="sk-SK" sz="2800" dirty="0"/>
          </a:p>
          <a:p>
            <a:pPr marL="180975" indent="-180975" algn="just"/>
            <a:r>
              <a:rPr lang="sk-SK" sz="2800" dirty="0"/>
              <a:t>- otec nám veľmi veľa pomáha - nákupy, záhrada, dom, lekári, lekáreň atď.</a:t>
            </a:r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pracujem</a:t>
            </a:r>
            <a:r>
              <a:rPr lang="en-US" sz="2800" dirty="0"/>
              <a:t> v OMD v SR - </a:t>
            </a:r>
            <a:r>
              <a:rPr lang="en-US" sz="2800" dirty="0" err="1"/>
              <a:t>m</a:t>
            </a:r>
            <a:r>
              <a:rPr lang="en-US" altLang="zh-CN" sz="2800" dirty="0" err="1"/>
              <a:t>á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dom</a:t>
            </a:r>
            <a:r>
              <a:rPr lang="en-US" altLang="zh-CN" sz="2800" dirty="0" err="1"/>
              <a:t>á</a:t>
            </a:r>
            <a:r>
              <a:rPr lang="en-US" sz="2800" dirty="0" err="1"/>
              <a:t>ce</a:t>
            </a:r>
            <a:r>
              <a:rPr lang="en-US" sz="2800" dirty="0"/>
              <a:t> </a:t>
            </a:r>
            <a:r>
              <a:rPr lang="en-US" sz="2800" dirty="0" err="1"/>
              <a:t>pracovisko</a:t>
            </a:r>
            <a:endParaRPr lang="sk-SK" sz="2800" dirty="0"/>
          </a:p>
        </p:txBody>
      </p:sp>
      <p:sp>
        <p:nvSpPr>
          <p:cNvPr id="4" name="Obdĺžnik 3"/>
          <p:cNvSpPr/>
          <p:nvPr/>
        </p:nvSpPr>
        <p:spPr>
          <a:xfrm>
            <a:off x="1355002" y="163580"/>
            <a:ext cx="7884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Osobná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asistencia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vývoj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mojom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živote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9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131683" y="1666317"/>
            <a:ext cx="1006745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po</a:t>
            </a:r>
            <a:r>
              <a:rPr lang="en-US" altLang="zh-CN" sz="2800" dirty="0" err="1"/>
              <a:t>č</a:t>
            </a:r>
            <a:r>
              <a:rPr lang="en-US" sz="2800" dirty="0" err="1"/>
              <a:t>as</a:t>
            </a:r>
            <a:r>
              <a:rPr lang="en-US" sz="2800" dirty="0"/>
              <a:t> </a:t>
            </a:r>
            <a:r>
              <a:rPr lang="en-US" sz="2800" dirty="0" err="1"/>
              <a:t>pracovn</a:t>
            </a:r>
            <a:r>
              <a:rPr lang="en-US" altLang="zh-CN" sz="2800" dirty="0" err="1"/>
              <a:t>é</a:t>
            </a:r>
            <a:r>
              <a:rPr lang="en-US" sz="2800" dirty="0" err="1"/>
              <a:t>ho</a:t>
            </a:r>
            <a:r>
              <a:rPr lang="en-US" sz="2800" dirty="0"/>
              <a:t> </a:t>
            </a:r>
            <a:r>
              <a:rPr lang="en-US" sz="2800" dirty="0" err="1"/>
              <a:t>d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sk-SK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cca</a:t>
            </a:r>
            <a:r>
              <a:rPr lang="en-US" sz="2800" dirty="0"/>
              <a:t> 10 </a:t>
            </a:r>
            <a:r>
              <a:rPr lang="en-US" sz="2800" dirty="0" err="1"/>
              <a:t>hod</a:t>
            </a:r>
            <a:r>
              <a:rPr lang="en-US" altLang="zh-CN" sz="2800" dirty="0" err="1"/>
              <a:t>í</a:t>
            </a:r>
            <a:r>
              <a:rPr lang="en-US" sz="2800" dirty="0" err="1"/>
              <a:t>n</a:t>
            </a:r>
            <a:r>
              <a:rPr lang="en-US" sz="2800" dirty="0"/>
              <a:t> </a:t>
            </a:r>
            <a:r>
              <a:rPr lang="en-US" sz="2800" dirty="0" err="1"/>
              <a:t>denne</a:t>
            </a:r>
            <a:r>
              <a:rPr lang="en-US" sz="2800" dirty="0"/>
              <a:t>, </a:t>
            </a:r>
            <a:r>
              <a:rPr lang="en-US" sz="2800" dirty="0" err="1"/>
              <a:t>kým</a:t>
            </a:r>
            <a:r>
              <a:rPr lang="en-US" sz="2800" dirty="0"/>
              <a:t> je </a:t>
            </a:r>
            <a:r>
              <a:rPr lang="en-US" sz="2800" dirty="0" err="1"/>
              <a:t>mu</a:t>
            </a:r>
            <a:r>
              <a:rPr lang="en-US" altLang="zh-CN" sz="2800" dirty="0" err="1"/>
              <a:t>ž</a:t>
            </a:r>
            <a:r>
              <a:rPr lang="en-US" sz="2800" dirty="0"/>
              <a:t> v </a:t>
            </a:r>
            <a:r>
              <a:rPr lang="en-US" sz="2800" dirty="0" err="1"/>
              <a:t>pr</a:t>
            </a:r>
            <a:r>
              <a:rPr lang="en-US" altLang="zh-CN" sz="2800" dirty="0" err="1"/>
              <a:t>á</a:t>
            </a:r>
            <a:r>
              <a:rPr lang="en-US" sz="2800" dirty="0" err="1"/>
              <a:t>ci</a:t>
            </a:r>
            <a:r>
              <a:rPr lang="en-US" sz="2800" dirty="0"/>
              <a:t>, </a:t>
            </a:r>
            <a:r>
              <a:rPr lang="en-US" sz="2800" dirty="0" err="1"/>
              <a:t>ka</a:t>
            </a:r>
            <a:r>
              <a:rPr lang="en-US" altLang="zh-CN" sz="2800" dirty="0" err="1"/>
              <a:t>ž</a:t>
            </a:r>
            <a:r>
              <a:rPr lang="en-US" sz="2800" dirty="0" err="1"/>
              <a:t>d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asistentka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stanoven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dni</a:t>
            </a:r>
            <a:r>
              <a:rPr lang="en-US" sz="2800" dirty="0"/>
              <a:t>/</a:t>
            </a:r>
            <a:r>
              <a:rPr lang="en-US" sz="2800" dirty="0" err="1"/>
              <a:t>de</a:t>
            </a:r>
            <a:r>
              <a:rPr lang="en-US" altLang="zh-CN" sz="2800" dirty="0" err="1"/>
              <a:t>ň</a:t>
            </a:r>
            <a:r>
              <a:rPr lang="en-US" sz="2800" dirty="0"/>
              <a:t>, </a:t>
            </a:r>
            <a:r>
              <a:rPr lang="en-US" sz="2800" dirty="0" err="1"/>
              <a:t>kedy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slu</a:t>
            </a:r>
            <a:r>
              <a:rPr lang="en-US" altLang="zh-CN" sz="2800" dirty="0" err="1"/>
              <a:t>ž</a:t>
            </a:r>
            <a:r>
              <a:rPr lang="en-US" sz="2800" dirty="0" err="1"/>
              <a:t>bu</a:t>
            </a:r>
            <a:endParaRPr lang="sk-SK" sz="2800" dirty="0"/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jedna</a:t>
            </a:r>
            <a:r>
              <a:rPr lang="en-US" sz="2800" dirty="0"/>
              <a:t> </a:t>
            </a:r>
            <a:r>
              <a:rPr lang="en-US" sz="2800" dirty="0" err="1"/>
              <a:t>asistentka</a:t>
            </a:r>
            <a:r>
              <a:rPr lang="en-US" sz="2800" dirty="0"/>
              <a:t> </a:t>
            </a:r>
            <a:r>
              <a:rPr lang="en-US" sz="2800" dirty="0" err="1"/>
              <a:t>pracuje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plný</a:t>
            </a:r>
            <a:r>
              <a:rPr lang="en-US" sz="2800" dirty="0"/>
              <a:t> </a:t>
            </a:r>
            <a:r>
              <a:rPr lang="en-US" altLang="zh-CN" sz="2800" dirty="0" err="1"/>
              <a:t>ú</a:t>
            </a:r>
            <a:r>
              <a:rPr lang="en-US" sz="2800" dirty="0" err="1"/>
              <a:t>väzok</a:t>
            </a:r>
            <a:r>
              <a:rPr lang="en-US" sz="2800" dirty="0"/>
              <a:t> - </a:t>
            </a:r>
            <a:r>
              <a:rPr lang="en-US" sz="2800" dirty="0" err="1"/>
              <a:t>odpracuje</a:t>
            </a:r>
            <a:r>
              <a:rPr lang="en-US" sz="2800" dirty="0"/>
              <a:t> 38 </a:t>
            </a:r>
            <a:r>
              <a:rPr lang="en-US" sz="2800" dirty="0" err="1"/>
              <a:t>hod</a:t>
            </a:r>
            <a:r>
              <a:rPr lang="sk-SK" sz="2800" dirty="0"/>
              <a:t> za </a:t>
            </a:r>
            <a:r>
              <a:rPr lang="en-US" sz="2800" dirty="0"/>
              <a:t>3,5 </a:t>
            </a:r>
            <a:r>
              <a:rPr lang="en-US" sz="2800" dirty="0" err="1"/>
              <a:t>d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sk-SK" sz="2800" dirty="0"/>
              <a:t> (po., </a:t>
            </a:r>
            <a:r>
              <a:rPr lang="sk-SK" sz="2800" dirty="0" err="1"/>
              <a:t>ut</a:t>
            </a:r>
            <a:r>
              <a:rPr lang="sk-SK" sz="2800" dirty="0"/>
              <a:t>., str. a </a:t>
            </a:r>
            <a:r>
              <a:rPr lang="sk-SK" sz="2800" dirty="0" err="1"/>
              <a:t>štv</a:t>
            </a:r>
            <a:r>
              <a:rPr lang="sk-SK" sz="2800" dirty="0"/>
              <a:t>. doobeda)</a:t>
            </a:r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- 1,5 </a:t>
            </a:r>
            <a:r>
              <a:rPr lang="en-US" sz="2800" dirty="0" err="1"/>
              <a:t>d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sk-SK" sz="2800" dirty="0"/>
              <a:t> (</a:t>
            </a:r>
            <a:r>
              <a:rPr lang="sk-SK" sz="2800" dirty="0" err="1"/>
              <a:t>štvr</a:t>
            </a:r>
            <a:r>
              <a:rPr lang="sk-SK" sz="2800" dirty="0"/>
              <a:t>. poobede a piatok)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delia</a:t>
            </a:r>
            <a:r>
              <a:rPr lang="en-US" sz="2800" dirty="0"/>
              <a:t> 3 </a:t>
            </a:r>
            <a:r>
              <a:rPr lang="en-US" sz="2800" dirty="0" err="1"/>
              <a:t>asistentky</a:t>
            </a:r>
            <a:r>
              <a:rPr lang="en-US" sz="2800" dirty="0"/>
              <a:t> - </a:t>
            </a:r>
            <a:r>
              <a:rPr lang="en-US" altLang="zh-CN" sz="2800" dirty="0" err="1"/>
              <a:t>š</a:t>
            </a:r>
            <a:r>
              <a:rPr lang="en-US" sz="2800" dirty="0" err="1"/>
              <a:t>tudentky</a:t>
            </a:r>
            <a:endParaRPr lang="sk-SK" sz="2800" dirty="0"/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pr</a:t>
            </a:r>
            <a:r>
              <a:rPr lang="en-US" altLang="zh-CN" sz="2800" dirty="0" err="1"/>
              <a:t>í</a:t>
            </a:r>
            <a:r>
              <a:rPr lang="en-US" sz="2800" dirty="0" err="1"/>
              <a:t>le</a:t>
            </a:r>
            <a:r>
              <a:rPr lang="en-US" altLang="zh-CN" sz="2800" dirty="0" err="1"/>
              <a:t>ž</a:t>
            </a:r>
            <a:r>
              <a:rPr lang="en-US" sz="2800" dirty="0" err="1"/>
              <a:t>itostne</a:t>
            </a:r>
            <a:r>
              <a:rPr lang="en-US" sz="2800" dirty="0"/>
              <a:t> </a:t>
            </a:r>
            <a:r>
              <a:rPr lang="en-US" sz="2800" dirty="0" err="1"/>
              <a:t>chodia</a:t>
            </a:r>
            <a:r>
              <a:rPr lang="en-US" sz="2800" dirty="0"/>
              <a:t> </a:t>
            </a:r>
            <a:r>
              <a:rPr lang="sk-SK" sz="2800" dirty="0" err="1"/>
              <a:t>asistentky cez víkend</a:t>
            </a:r>
            <a:r>
              <a:rPr lang="en-US" sz="2800" dirty="0"/>
              <a:t> </a:t>
            </a:r>
            <a:r>
              <a:rPr lang="sk-SK" sz="2800" dirty="0"/>
              <a:t>+ </a:t>
            </a:r>
            <a:r>
              <a:rPr lang="en-US" sz="2800" dirty="0" err="1"/>
              <a:t>dve</a:t>
            </a:r>
            <a:r>
              <a:rPr lang="en-US" sz="2800" dirty="0"/>
              <a:t> </a:t>
            </a:r>
            <a:r>
              <a:rPr lang="en-US" sz="2800" dirty="0" err="1"/>
              <a:t>asistentky</a:t>
            </a:r>
            <a:r>
              <a:rPr lang="en-US" sz="2800" dirty="0"/>
              <a:t> </a:t>
            </a:r>
            <a:r>
              <a:rPr lang="en-US" sz="2800" dirty="0" err="1"/>
              <a:t>n</a:t>
            </a:r>
            <a:r>
              <a:rPr lang="en-US" altLang="zh-CN" sz="2800" dirty="0" err="1"/>
              <a:t>á</a:t>
            </a:r>
            <a:r>
              <a:rPr lang="en-US" sz="2800" dirty="0" err="1"/>
              <a:t>hradni</a:t>
            </a:r>
            <a:r>
              <a:rPr lang="en-US" altLang="zh-CN" sz="2800" dirty="0" err="1"/>
              <a:t>č</a:t>
            </a:r>
            <a:r>
              <a:rPr lang="en-US" sz="2800" dirty="0" err="1"/>
              <a:t>ky</a:t>
            </a:r>
            <a:endParaRPr lang="sk-SK" sz="2800" dirty="0"/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presný</a:t>
            </a:r>
            <a:r>
              <a:rPr lang="en-US" sz="2800" dirty="0"/>
              <a:t> </a:t>
            </a:r>
            <a:r>
              <a:rPr lang="en-US" sz="2800" dirty="0" err="1"/>
              <a:t>rozpis</a:t>
            </a:r>
            <a:r>
              <a:rPr lang="en-US" sz="2800" dirty="0"/>
              <a:t> </a:t>
            </a:r>
            <a:r>
              <a:rPr lang="en-US" sz="2800" dirty="0" err="1"/>
              <a:t>slu</a:t>
            </a:r>
            <a:r>
              <a:rPr lang="en-US" altLang="zh-CN" sz="2800" dirty="0" err="1"/>
              <a:t>ž</a:t>
            </a:r>
            <a:r>
              <a:rPr lang="en-US" sz="2800" dirty="0" err="1"/>
              <a:t>ieb</a:t>
            </a:r>
            <a:r>
              <a:rPr lang="en-US" sz="2800" dirty="0"/>
              <a:t> </a:t>
            </a:r>
            <a:r>
              <a:rPr lang="en-US" sz="2800" dirty="0" err="1"/>
              <a:t>aj</a:t>
            </a:r>
            <a:r>
              <a:rPr lang="en-US" sz="2800" dirty="0"/>
              <a:t> so </a:t>
            </a:r>
            <a:r>
              <a:rPr lang="en-US" sz="2800" dirty="0" err="1"/>
              <a:t>zastupovan</a:t>
            </a:r>
            <a:r>
              <a:rPr lang="en-US" altLang="zh-CN" sz="2800" dirty="0" err="1"/>
              <a:t>í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rob</a:t>
            </a:r>
            <a:r>
              <a:rPr lang="en-US" altLang="zh-CN" sz="2800" dirty="0" err="1"/>
              <a:t>í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sk-SK" sz="2800" dirty="0"/>
              <a:t>a rozposielam </a:t>
            </a:r>
            <a:r>
              <a:rPr lang="en-US" sz="2800" dirty="0" err="1"/>
              <a:t>napr</a:t>
            </a:r>
            <a:r>
              <a:rPr lang="sk-SK" sz="2800" dirty="0"/>
              <a:t>.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konci</a:t>
            </a:r>
            <a:r>
              <a:rPr lang="en-US" sz="2800" dirty="0"/>
              <a:t> </a:t>
            </a:r>
            <a:r>
              <a:rPr lang="en-US" sz="2800" dirty="0" err="1"/>
              <a:t>apr</a:t>
            </a:r>
            <a:r>
              <a:rPr lang="en-US" altLang="zh-CN" sz="2800" dirty="0" err="1"/>
              <a:t>í</a:t>
            </a:r>
            <a:r>
              <a:rPr lang="en-US" sz="2800" dirty="0" err="1"/>
              <a:t>la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celý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á</a:t>
            </a:r>
            <a:r>
              <a:rPr lang="en-US" sz="2800" dirty="0" err="1"/>
              <a:t>j</a:t>
            </a:r>
            <a:r>
              <a:rPr lang="en-US" sz="2800" dirty="0"/>
              <a:t>,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konci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á</a:t>
            </a:r>
            <a:r>
              <a:rPr lang="en-US" sz="2800" dirty="0" err="1"/>
              <a:t>ja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celý</a:t>
            </a:r>
            <a:r>
              <a:rPr lang="en-US" sz="2800" dirty="0"/>
              <a:t> </a:t>
            </a:r>
            <a:r>
              <a:rPr lang="en-US" sz="2800" dirty="0" err="1"/>
              <a:t>j</a:t>
            </a:r>
            <a:r>
              <a:rPr lang="en-US" altLang="zh-CN" sz="2800" dirty="0" err="1"/>
              <a:t>ú</a:t>
            </a:r>
            <a:r>
              <a:rPr lang="en-US" sz="2800" dirty="0" err="1"/>
              <a:t>n</a:t>
            </a:r>
            <a:r>
              <a:rPr lang="en-US" sz="2800" dirty="0"/>
              <a:t> </a:t>
            </a:r>
            <a:r>
              <a:rPr lang="en-US" sz="2800" dirty="0" err="1"/>
              <a:t>at</a:t>
            </a:r>
            <a:r>
              <a:rPr lang="en-US" altLang="zh-CN" sz="2800" dirty="0" err="1"/>
              <a:t>ď</a:t>
            </a:r>
            <a:r>
              <a:rPr lang="en-US" sz="2800" dirty="0"/>
              <a:t>.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295881" y="654099"/>
            <a:ext cx="8691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Organizácia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práce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asistentiek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5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83397" y="1577429"/>
            <a:ext cx="1041450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en-US" sz="2800" b="1" dirty="0"/>
              <a:t>Na </a:t>
            </a:r>
            <a:r>
              <a:rPr lang="en-US" sz="2800" b="1" dirty="0" err="1"/>
              <a:t>mojich</a:t>
            </a:r>
            <a:r>
              <a:rPr lang="en-US" sz="2800" b="1" dirty="0"/>
              <a:t> </a:t>
            </a:r>
            <a:r>
              <a:rPr lang="en-US" sz="2800" b="1" dirty="0" err="1"/>
              <a:t>pleciach</a:t>
            </a:r>
            <a:r>
              <a:rPr lang="en-US" sz="2800" b="1" dirty="0"/>
              <a:t> je: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h</a:t>
            </a:r>
            <a:r>
              <a:rPr lang="en-US" altLang="zh-CN" sz="2800" dirty="0" err="1"/>
              <a:t>ľ</a:t>
            </a:r>
            <a:r>
              <a:rPr lang="en-US" sz="2800" dirty="0" err="1"/>
              <a:t>adanie</a:t>
            </a:r>
            <a:r>
              <a:rPr lang="en-US" sz="2800" dirty="0"/>
              <a:t> </a:t>
            </a:r>
            <a:r>
              <a:rPr lang="en-US" sz="2800" dirty="0" err="1"/>
              <a:t>asistentiek</a:t>
            </a:r>
            <a:r>
              <a:rPr lang="en-US" sz="2800" dirty="0"/>
              <a:t> a </a:t>
            </a:r>
            <a:r>
              <a:rPr lang="en-US" sz="2800" dirty="0" err="1"/>
              <a:t>pohovory</a:t>
            </a:r>
            <a:r>
              <a:rPr lang="en-US" sz="2800" dirty="0"/>
              <a:t> s </a:t>
            </a:r>
            <a:r>
              <a:rPr lang="en-US" sz="2800" dirty="0" err="1"/>
              <a:t>nimi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za</a:t>
            </a:r>
            <a:r>
              <a:rPr lang="en-US" altLang="zh-CN" sz="2800" dirty="0" err="1"/>
              <a:t>š</a:t>
            </a:r>
            <a:r>
              <a:rPr lang="en-US" sz="2800" dirty="0" err="1"/>
              <a:t>ko</a:t>
            </a:r>
            <a:r>
              <a:rPr lang="en-US" altLang="zh-CN" sz="2800" dirty="0" err="1"/>
              <a:t>ľ</a:t>
            </a:r>
            <a:r>
              <a:rPr lang="en-US" sz="2800" dirty="0" err="1"/>
              <a:t>ovanie</a:t>
            </a:r>
            <a:r>
              <a:rPr lang="en-US" sz="2800" dirty="0"/>
              <a:t> a </a:t>
            </a:r>
            <a:r>
              <a:rPr lang="en-US" sz="2800" dirty="0" err="1"/>
              <a:t>administrat</a:t>
            </a:r>
            <a:r>
              <a:rPr lang="en-US" altLang="zh-CN" sz="2800" dirty="0" err="1"/>
              <a:t>í</a:t>
            </a:r>
            <a:r>
              <a:rPr lang="en-US" sz="2800" dirty="0" err="1"/>
              <a:t>va</a:t>
            </a:r>
            <a:r>
              <a:rPr lang="en-US" sz="2800" dirty="0"/>
              <a:t>: </a:t>
            </a:r>
            <a:r>
              <a:rPr lang="en-US" sz="2800" dirty="0" err="1"/>
              <a:t>uzatv</a:t>
            </a:r>
            <a:r>
              <a:rPr lang="en-US" altLang="zh-CN" sz="2800" dirty="0" err="1"/>
              <a:t>á</a:t>
            </a:r>
            <a:r>
              <a:rPr lang="en-US" sz="2800" dirty="0" err="1"/>
              <a:t>ranie</a:t>
            </a:r>
            <a:r>
              <a:rPr lang="en-US" sz="2800" dirty="0"/>
              <a:t> </a:t>
            </a:r>
            <a:r>
              <a:rPr lang="en-US" sz="2800" dirty="0" err="1"/>
              <a:t>zml</a:t>
            </a:r>
            <a:r>
              <a:rPr lang="en-US" altLang="zh-CN" sz="2800" dirty="0" err="1"/>
              <a:t>ú</a:t>
            </a:r>
            <a:r>
              <a:rPr lang="en-US" sz="2800" dirty="0" err="1"/>
              <a:t>v</a:t>
            </a:r>
            <a:r>
              <a:rPr lang="en-US" sz="2800" dirty="0"/>
              <a:t>, </a:t>
            </a:r>
            <a:r>
              <a:rPr lang="en-US" sz="2800" dirty="0" err="1"/>
              <a:t>pou</a:t>
            </a:r>
            <a:r>
              <a:rPr lang="en-US" altLang="zh-CN" sz="2800" dirty="0" err="1"/>
              <a:t>č</a:t>
            </a:r>
            <a:r>
              <a:rPr lang="en-US" sz="2800" dirty="0" err="1"/>
              <a:t>enie</a:t>
            </a:r>
            <a:r>
              <a:rPr lang="en-US" sz="2800" dirty="0"/>
              <a:t> </a:t>
            </a:r>
            <a:r>
              <a:rPr lang="en-US" sz="2800" dirty="0" err="1"/>
              <a:t>asistentiek</a:t>
            </a:r>
            <a:r>
              <a:rPr lang="en-US" sz="2800" dirty="0"/>
              <a:t> o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odvodových</a:t>
            </a:r>
            <a:r>
              <a:rPr lang="en-US" sz="2800" dirty="0"/>
              <a:t> a </a:t>
            </a:r>
            <a:r>
              <a:rPr lang="en-US" sz="2800" dirty="0" err="1"/>
              <a:t>da</a:t>
            </a:r>
            <a:r>
              <a:rPr lang="en-US" altLang="zh-CN" sz="2800" dirty="0" err="1"/>
              <a:t>ň</a:t>
            </a:r>
            <a:r>
              <a:rPr lang="en-US" sz="2800" dirty="0" err="1"/>
              <a:t>ových</a:t>
            </a:r>
            <a:r>
              <a:rPr lang="en-US" sz="2800" dirty="0"/>
              <a:t> </a:t>
            </a:r>
            <a:r>
              <a:rPr lang="en-US" sz="2800" dirty="0" err="1"/>
              <a:t>povinnostiach</a:t>
            </a:r>
            <a:r>
              <a:rPr lang="en-US" sz="2800" dirty="0"/>
              <a:t>, </a:t>
            </a:r>
            <a:r>
              <a:rPr lang="en-US" sz="2800" dirty="0" err="1"/>
              <a:t>výkazy</a:t>
            </a:r>
            <a:r>
              <a:rPr lang="en-US" sz="2800" dirty="0"/>
              <a:t> a </a:t>
            </a:r>
            <a:r>
              <a:rPr lang="en-US" sz="2800" dirty="0" err="1"/>
              <a:t>potvrdenia</a:t>
            </a:r>
            <a:r>
              <a:rPr lang="en-US" sz="2800" dirty="0"/>
              <a:t> a</a:t>
            </a:r>
            <a:r>
              <a:rPr lang="sk-SK" sz="2800" dirty="0"/>
              <a:t> mesačné</a:t>
            </a:r>
            <a:r>
              <a:rPr lang="en-US" sz="2800" dirty="0"/>
              <a:t> </a:t>
            </a:r>
            <a:r>
              <a:rPr lang="en-US" sz="2800" dirty="0" err="1"/>
              <a:t>vypl</a:t>
            </a:r>
            <a:r>
              <a:rPr lang="en-US" altLang="zh-CN" sz="2800" dirty="0" err="1"/>
              <a:t>á</a:t>
            </a:r>
            <a:r>
              <a:rPr lang="en-US" sz="2800" dirty="0" err="1"/>
              <a:t>canie</a:t>
            </a:r>
            <a:r>
              <a:rPr lang="en-US" sz="2800" dirty="0"/>
              <a:t> </a:t>
            </a:r>
            <a:r>
              <a:rPr lang="en-US" sz="2800" dirty="0" err="1"/>
              <a:t>odmien</a:t>
            </a:r>
            <a:r>
              <a:rPr lang="sk-SK" sz="2800" dirty="0" err="1"/>
              <a:t>, riešenie konfliktov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rozpis</a:t>
            </a:r>
            <a:r>
              <a:rPr lang="en-US" sz="2800" dirty="0"/>
              <a:t> </a:t>
            </a:r>
            <a:r>
              <a:rPr lang="en-US" sz="2800" dirty="0" err="1"/>
              <a:t>slu</a:t>
            </a:r>
            <a:r>
              <a:rPr lang="en-US" altLang="zh-CN" sz="2800" dirty="0" err="1"/>
              <a:t>ž</a:t>
            </a:r>
            <a:r>
              <a:rPr lang="en-US" sz="2800" dirty="0" err="1"/>
              <a:t>ieb</a:t>
            </a:r>
            <a:r>
              <a:rPr lang="en-US" sz="2800" dirty="0"/>
              <a:t> a </a:t>
            </a:r>
            <a:r>
              <a:rPr lang="en-US" sz="2800" dirty="0" err="1"/>
              <a:t>rozpis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á</a:t>
            </a:r>
            <a:r>
              <a:rPr lang="en-US" sz="2800" dirty="0" err="1"/>
              <a:t>c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ka</a:t>
            </a:r>
            <a:r>
              <a:rPr lang="en-US" altLang="zh-CN" sz="2800" dirty="0" err="1"/>
              <a:t>ž</a:t>
            </a:r>
            <a:r>
              <a:rPr lang="en-US" sz="2800" dirty="0" err="1"/>
              <a:t>dý</a:t>
            </a:r>
            <a:r>
              <a:rPr lang="en-US" sz="2800" dirty="0"/>
              <a:t> </a:t>
            </a:r>
            <a:r>
              <a:rPr lang="en-US" sz="2800" dirty="0" err="1"/>
              <a:t>de</a:t>
            </a:r>
            <a:r>
              <a:rPr lang="en-US" altLang="zh-CN" sz="2800" dirty="0" err="1"/>
              <a:t>ň</a:t>
            </a:r>
            <a:r>
              <a:rPr lang="en-US" sz="2800" dirty="0"/>
              <a:t> -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í</a:t>
            </a:r>
            <a:r>
              <a:rPr lang="en-US" sz="2800" dirty="0" err="1"/>
              <a:t>chode</a:t>
            </a:r>
            <a:r>
              <a:rPr lang="en-US" sz="2800" dirty="0"/>
              <a:t> </a:t>
            </a:r>
            <a:r>
              <a:rPr lang="en-US" sz="2800" dirty="0" err="1"/>
              <a:t>asistentky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sp</a:t>
            </a:r>
            <a:r>
              <a:rPr lang="en-US" altLang="zh-CN" sz="2800" dirty="0" err="1"/>
              <a:t>íš</a:t>
            </a:r>
            <a:r>
              <a:rPr lang="en-US" sz="2800" dirty="0" err="1"/>
              <a:t>eme</a:t>
            </a:r>
            <a:r>
              <a:rPr lang="en-US" sz="2800" dirty="0"/>
              <a:t> </a:t>
            </a:r>
            <a:r>
              <a:rPr lang="en-US" sz="2800" dirty="0" err="1"/>
              <a:t>v</a:t>
            </a:r>
            <a:r>
              <a:rPr lang="en-US" altLang="zh-CN" sz="2800" dirty="0" err="1"/>
              <a:t>š</a:t>
            </a:r>
            <a:r>
              <a:rPr lang="en-US" sz="2800" dirty="0" err="1"/>
              <a:t>etky</a:t>
            </a:r>
            <a:r>
              <a:rPr lang="en-US" sz="2800" dirty="0"/>
              <a:t> pr</a:t>
            </a:r>
            <a:r>
              <a:rPr lang="en-US" altLang="zh-CN" sz="2800" dirty="0"/>
              <a:t>á</a:t>
            </a:r>
            <a:r>
              <a:rPr lang="en-US" sz="2800" dirty="0"/>
              <a:t>ce, </a:t>
            </a:r>
            <a:r>
              <a:rPr lang="en-US" sz="2800" dirty="0" err="1"/>
              <a:t>ktor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en-US" sz="2800" dirty="0"/>
              <a:t> v ten </a:t>
            </a:r>
            <a:r>
              <a:rPr lang="en-US" sz="2800" dirty="0" err="1"/>
              <a:t>de</a:t>
            </a:r>
            <a:r>
              <a:rPr lang="en-US" altLang="zh-CN" sz="2800" dirty="0" err="1"/>
              <a:t>ň</a:t>
            </a:r>
            <a:r>
              <a:rPr lang="en-US" sz="2800" dirty="0"/>
              <a:t> </a:t>
            </a:r>
            <a:r>
              <a:rPr lang="en-US" sz="2800" dirty="0" err="1"/>
              <a:t>urobi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sk-SK" sz="2800" dirty="0"/>
              <a:t>+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pod</a:t>
            </a:r>
            <a:r>
              <a:rPr lang="en-US" altLang="zh-CN" sz="2800" dirty="0" err="1"/>
              <a:t>ľ</a:t>
            </a:r>
            <a:r>
              <a:rPr lang="en-US" sz="2800" dirty="0" err="1"/>
              <a:t>a</a:t>
            </a:r>
            <a:r>
              <a:rPr lang="en-US" sz="2800" dirty="0"/>
              <a:t> </a:t>
            </a:r>
            <a:r>
              <a:rPr lang="en-US" sz="2800" dirty="0" err="1"/>
              <a:t>potreby</a:t>
            </a:r>
            <a:r>
              <a:rPr lang="en-US" sz="2800" dirty="0"/>
              <a:t> </a:t>
            </a:r>
            <a:r>
              <a:rPr lang="en-US" sz="2800" dirty="0" err="1"/>
              <a:t>in</a:t>
            </a:r>
            <a:r>
              <a:rPr lang="en-US" altLang="zh-CN" sz="2800" dirty="0" err="1"/>
              <a:t>š</a:t>
            </a:r>
            <a:r>
              <a:rPr lang="en-US" sz="2800" dirty="0" err="1"/>
              <a:t>truujem</a:t>
            </a:r>
            <a:r>
              <a:rPr lang="en-US" sz="2800" dirty="0"/>
              <a:t>, </a:t>
            </a:r>
            <a:r>
              <a:rPr lang="en-US" sz="2800" dirty="0" err="1"/>
              <a:t>ako</a:t>
            </a:r>
            <a:r>
              <a:rPr lang="en-US" sz="2800" dirty="0"/>
              <a:t> to </a:t>
            </a:r>
            <a:r>
              <a:rPr lang="en-US" sz="2800" dirty="0" err="1"/>
              <a:t>maj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robi</a:t>
            </a:r>
            <a:r>
              <a:rPr lang="en-US" altLang="zh-CN" sz="2800" dirty="0" err="1"/>
              <a:t>ť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napr</a:t>
            </a:r>
            <a:r>
              <a:rPr lang="sk-SK" sz="2800" dirty="0"/>
              <a:t>.</a:t>
            </a:r>
            <a:r>
              <a:rPr lang="en-US" sz="2800" dirty="0"/>
              <a:t>: </a:t>
            </a:r>
            <a:r>
              <a:rPr lang="en-US" sz="2800" dirty="0" err="1"/>
              <a:t>var</a:t>
            </a:r>
            <a:r>
              <a:rPr lang="en-US" altLang="zh-CN" sz="2800" dirty="0" err="1"/>
              <a:t>í</a:t>
            </a:r>
            <a:r>
              <a:rPr lang="en-US" sz="2800" dirty="0" err="1"/>
              <a:t>m</a:t>
            </a:r>
            <a:r>
              <a:rPr lang="en-US" sz="2800" dirty="0"/>
              <a:t> v </a:t>
            </a:r>
            <a:r>
              <a:rPr lang="en-US" sz="2800" dirty="0" err="1"/>
              <a:t>pondelok</a:t>
            </a:r>
            <a:r>
              <a:rPr lang="en-US" sz="2800" dirty="0"/>
              <a:t> a </a:t>
            </a:r>
            <a:r>
              <a:rPr lang="en-US" sz="2800" dirty="0" err="1"/>
              <a:t>utorok</a:t>
            </a:r>
            <a:r>
              <a:rPr lang="en-US" sz="2800" dirty="0"/>
              <a:t>, v </a:t>
            </a:r>
            <a:r>
              <a:rPr lang="en-US" sz="2800" dirty="0" err="1"/>
              <a:t>piatok</a:t>
            </a:r>
            <a:r>
              <a:rPr lang="en-US" sz="2800" dirty="0"/>
              <a:t> </a:t>
            </a:r>
            <a:r>
              <a:rPr lang="en-US" sz="2800" dirty="0" err="1"/>
              <a:t>pe</a:t>
            </a:r>
            <a:r>
              <a:rPr lang="en-US" altLang="zh-CN" sz="2800" dirty="0" err="1"/>
              <a:t>č</a:t>
            </a:r>
            <a:r>
              <a:rPr lang="en-US" sz="2800" dirty="0" err="1"/>
              <a:t>iem</a:t>
            </a:r>
            <a:r>
              <a:rPr lang="en-US" sz="2800" dirty="0"/>
              <a:t>, </a:t>
            </a:r>
            <a:r>
              <a:rPr lang="en-US" sz="2800" dirty="0" err="1"/>
              <a:t>ve</a:t>
            </a:r>
            <a:r>
              <a:rPr lang="en-US" altLang="zh-CN" sz="2800" dirty="0" err="1"/>
              <a:t>ľ</a:t>
            </a:r>
            <a:r>
              <a:rPr lang="en-US" sz="2800" dirty="0" err="1"/>
              <a:t>k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upratovanie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altLang="zh-CN" sz="2800" dirty="0" err="1"/>
              <a:t>ú</a:t>
            </a:r>
            <a:r>
              <a:rPr lang="en-US" sz="2800" dirty="0" err="1"/>
              <a:t>pe</a:t>
            </a:r>
            <a:r>
              <a:rPr lang="en-US" altLang="zh-CN" sz="2800" dirty="0" err="1"/>
              <a:t>ľ</a:t>
            </a:r>
            <a:r>
              <a:rPr lang="en-US" sz="2800" dirty="0" err="1"/>
              <a:t>ne</a:t>
            </a:r>
            <a:r>
              <a:rPr lang="en-US" sz="2800" dirty="0"/>
              <a:t> je </a:t>
            </a:r>
            <a:r>
              <a:rPr lang="en-US" sz="2800" dirty="0" err="1"/>
              <a:t>vo</a:t>
            </a:r>
            <a:r>
              <a:rPr lang="en-US" sz="2800" dirty="0"/>
              <a:t> </a:t>
            </a:r>
            <a:r>
              <a:rPr lang="en-US" altLang="zh-CN" sz="2800" dirty="0" err="1"/>
              <a:t>š</a:t>
            </a:r>
            <a:r>
              <a:rPr lang="en-US" sz="2800" dirty="0" err="1"/>
              <a:t>tvrtok</a:t>
            </a:r>
            <a:r>
              <a:rPr lang="en-US" sz="2800" dirty="0"/>
              <a:t>, v </a:t>
            </a:r>
            <a:r>
              <a:rPr lang="en-US" sz="2800" dirty="0" err="1"/>
              <a:t>stredu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utiera</a:t>
            </a:r>
            <a:r>
              <a:rPr lang="en-US" sz="2800" dirty="0"/>
              <a:t> </a:t>
            </a:r>
            <a:r>
              <a:rPr lang="en-US" sz="2800" dirty="0" err="1"/>
              <a:t>prach</a:t>
            </a:r>
            <a:r>
              <a:rPr lang="sk-SK" sz="2800" dirty="0" err="1"/>
              <a:t>, každý deň večera pre muža</a:t>
            </a:r>
            <a:r>
              <a:rPr lang="en-US" sz="2800" dirty="0"/>
              <a:t> </a:t>
            </a:r>
            <a:r>
              <a:rPr lang="en-US" sz="2800" dirty="0" err="1"/>
              <a:t>at</a:t>
            </a:r>
            <a:r>
              <a:rPr lang="en-US" altLang="zh-CN" sz="2800" dirty="0" err="1"/>
              <a:t>ď</a:t>
            </a:r>
            <a:r>
              <a:rPr lang="sk-SK" altLang="zh-CN" sz="2800" dirty="0"/>
              <a:t>.</a:t>
            </a:r>
            <a:endParaRPr lang="sk-SK" sz="2800" dirty="0"/>
          </a:p>
        </p:txBody>
      </p:sp>
      <p:sp>
        <p:nvSpPr>
          <p:cNvPr id="4" name="Obdĺžnik 3"/>
          <p:cNvSpPr/>
          <p:nvPr/>
        </p:nvSpPr>
        <p:spPr>
          <a:xfrm>
            <a:off x="1295881" y="654099"/>
            <a:ext cx="8691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Organizácia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práce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asistentiek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56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0970" y="1847387"/>
            <a:ext cx="104416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pe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en-US" altLang="zh-CN" sz="2800" dirty="0" err="1"/>
              <a:t>ž</a:t>
            </a:r>
            <a:r>
              <a:rPr lang="en-US" sz="2800" dirty="0" err="1"/>
              <a:t>ný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í</a:t>
            </a:r>
            <a:r>
              <a:rPr lang="en-US" sz="2800" dirty="0" err="1"/>
              <a:t>spevok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osobn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asistenciu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á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priznaný</a:t>
            </a:r>
            <a:r>
              <a:rPr lang="en-US" sz="2800" dirty="0"/>
              <a:t> v </a:t>
            </a:r>
            <a:r>
              <a:rPr lang="en-US" sz="2800" dirty="0" err="1"/>
              <a:t>rozsahu</a:t>
            </a:r>
            <a:r>
              <a:rPr lang="en-US" sz="2800" dirty="0"/>
              <a:t> 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en-US" sz="2800" dirty="0"/>
              <a:t>14 </a:t>
            </a:r>
            <a:r>
              <a:rPr lang="en-US" sz="2800" dirty="0" err="1"/>
              <a:t>hod</a:t>
            </a:r>
            <a:r>
              <a:rPr lang="en-US" altLang="zh-CN" sz="2800" dirty="0" err="1"/>
              <a:t>í</a:t>
            </a:r>
            <a:r>
              <a:rPr lang="en-US" sz="2800" dirty="0" err="1"/>
              <a:t>n</a:t>
            </a:r>
            <a:r>
              <a:rPr lang="en-US" sz="2800" dirty="0"/>
              <a:t> </a:t>
            </a:r>
            <a:r>
              <a:rPr lang="en-US" sz="2800" dirty="0" err="1"/>
              <a:t>denne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altLang="zh-CN" sz="2800" dirty="0" err="1"/>
              <a:t>č</a:t>
            </a:r>
            <a:r>
              <a:rPr lang="en-US" sz="2800" dirty="0" err="1"/>
              <a:t>as</a:t>
            </a:r>
            <a:r>
              <a:rPr lang="en-US" sz="2800" dirty="0"/>
              <a:t> </a:t>
            </a:r>
            <a:r>
              <a:rPr lang="en-US" sz="2800" dirty="0" err="1"/>
              <a:t>kalend</a:t>
            </a:r>
            <a:r>
              <a:rPr lang="en-US" altLang="zh-CN" sz="2800" dirty="0" err="1"/>
              <a:t>á</a:t>
            </a:r>
            <a:r>
              <a:rPr lang="en-US" sz="2800" dirty="0" err="1"/>
              <a:t>rneho</a:t>
            </a:r>
            <a:r>
              <a:rPr lang="en-US" sz="2800" dirty="0"/>
              <a:t> </a:t>
            </a:r>
            <a:r>
              <a:rPr lang="en-US" sz="2800" dirty="0" err="1"/>
              <a:t>roka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odmena</a:t>
            </a:r>
            <a:r>
              <a:rPr lang="en-US" sz="2800" dirty="0"/>
              <a:t> je </a:t>
            </a:r>
            <a:r>
              <a:rPr lang="en-US" sz="2800" dirty="0" smtClean="0"/>
              <a:t>3,</a:t>
            </a:r>
            <a:r>
              <a:rPr lang="sk-SK" sz="2800" dirty="0" smtClean="0"/>
              <a:t>82</a:t>
            </a:r>
            <a:r>
              <a:rPr lang="en-US" sz="2800" dirty="0" err="1" smtClean="0"/>
              <a:t>eur</a:t>
            </a:r>
            <a:r>
              <a:rPr lang="sk-SK" sz="2800" dirty="0"/>
              <a:t>/</a:t>
            </a:r>
            <a:r>
              <a:rPr lang="en-US" sz="2800" dirty="0" err="1"/>
              <a:t>hodinu</a:t>
            </a:r>
            <a:r>
              <a:rPr lang="en-US" sz="2800" dirty="0"/>
              <a:t>, </a:t>
            </a:r>
            <a:r>
              <a:rPr lang="en-US" altLang="zh-CN" sz="2800" dirty="0" err="1"/>
              <a:t>ú</a:t>
            </a:r>
            <a:r>
              <a:rPr lang="en-US" sz="2800" dirty="0" err="1"/>
              <a:t>rad</a:t>
            </a:r>
            <a:r>
              <a:rPr lang="en-US" sz="2800" dirty="0"/>
              <a:t> pr</a:t>
            </a:r>
            <a:r>
              <a:rPr lang="en-US" altLang="zh-CN" sz="2800" dirty="0"/>
              <a:t>á</a:t>
            </a:r>
            <a:r>
              <a:rPr lang="en-US" sz="2800" dirty="0"/>
              <a:t>ce mi pod</a:t>
            </a:r>
            <a:r>
              <a:rPr lang="sk-SK" sz="2800" dirty="0"/>
              <a:t>ľ</a:t>
            </a:r>
            <a:r>
              <a:rPr lang="en-US" sz="2800" dirty="0"/>
              <a:t>a </a:t>
            </a:r>
            <a:r>
              <a:rPr lang="en-US" sz="2800" dirty="0" err="1"/>
              <a:t>zaslaných</a:t>
            </a:r>
            <a:r>
              <a:rPr lang="en-US" sz="2800" dirty="0"/>
              <a:t> </a:t>
            </a:r>
            <a:r>
              <a:rPr lang="en-US" sz="2800" dirty="0" err="1"/>
              <a:t>výkazov</a:t>
            </a:r>
            <a:r>
              <a:rPr lang="en-US" sz="2800" dirty="0"/>
              <a:t> </a:t>
            </a:r>
            <a:r>
              <a:rPr lang="en-US" sz="2800" dirty="0" err="1"/>
              <a:t>posiela</a:t>
            </a:r>
            <a:r>
              <a:rPr lang="en-US" sz="2800" dirty="0"/>
              <a:t> </a:t>
            </a:r>
            <a:r>
              <a:rPr lang="en-US" sz="2800" dirty="0" err="1"/>
              <a:t>peniaze</a:t>
            </a:r>
            <a:r>
              <a:rPr lang="en-US" sz="2800" dirty="0"/>
              <a:t> - </a:t>
            </a:r>
            <a:r>
              <a:rPr lang="en-US" sz="2800" dirty="0" err="1"/>
              <a:t>suma</a:t>
            </a:r>
            <a:r>
              <a:rPr lang="en-US" sz="2800" dirty="0"/>
              <a:t> </a:t>
            </a:r>
            <a:r>
              <a:rPr lang="en-US" sz="2800" dirty="0" err="1"/>
              <a:t>zodpoved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celkov</a:t>
            </a:r>
            <a:r>
              <a:rPr lang="en-US" altLang="zh-CN" sz="2800" dirty="0" err="1"/>
              <a:t>é</a:t>
            </a:r>
            <a:r>
              <a:rPr lang="en-US" sz="2800" dirty="0" err="1"/>
              <a:t>mu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altLang="zh-CN" sz="2800" dirty="0" err="1"/>
              <a:t>č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odpracovaných</a:t>
            </a:r>
            <a:r>
              <a:rPr lang="en-US" sz="2800" dirty="0"/>
              <a:t> </a:t>
            </a:r>
            <a:r>
              <a:rPr lang="en-US" sz="2800" dirty="0" err="1"/>
              <a:t>hod</a:t>
            </a:r>
            <a:r>
              <a:rPr lang="en-US" altLang="zh-CN" sz="2800" dirty="0" err="1"/>
              <a:t>í</a:t>
            </a:r>
            <a:r>
              <a:rPr lang="en-US" sz="2800" dirty="0" err="1"/>
              <a:t>n</a:t>
            </a:r>
            <a:r>
              <a:rPr lang="en-US" sz="2800" dirty="0"/>
              <a:t> </a:t>
            </a:r>
            <a:r>
              <a:rPr lang="en-US" sz="2800" dirty="0" err="1"/>
              <a:t>v</a:t>
            </a:r>
            <a:r>
              <a:rPr lang="en-US" altLang="zh-CN" sz="2800" dirty="0" err="1"/>
              <a:t>š</a:t>
            </a:r>
            <a:r>
              <a:rPr lang="en-US" sz="2800" dirty="0" err="1"/>
              <a:t>etkých</a:t>
            </a:r>
            <a:r>
              <a:rPr lang="en-US" sz="2800" dirty="0"/>
              <a:t> </a:t>
            </a:r>
            <a:r>
              <a:rPr lang="en-US" sz="2800" dirty="0" err="1"/>
              <a:t>asistentiek</a:t>
            </a:r>
            <a:r>
              <a:rPr lang="sk-SK" sz="2800" dirty="0" err="1"/>
              <a:t> za daný mesiac</a:t>
            </a:r>
            <a:r>
              <a:rPr lang="en-US" sz="2800" dirty="0"/>
              <a:t> 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sk-SK" sz="2800" dirty="0"/>
              <a:t>- </a:t>
            </a:r>
            <a:r>
              <a:rPr lang="en-US" sz="2800" dirty="0" err="1"/>
              <a:t>asistentk</a:t>
            </a:r>
            <a:r>
              <a:rPr lang="en-US" altLang="zh-CN" sz="2800" dirty="0" err="1"/>
              <a:t>á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vypl</a:t>
            </a:r>
            <a:r>
              <a:rPr lang="en-US" altLang="zh-CN" sz="2800" dirty="0" err="1"/>
              <a:t>á</a:t>
            </a:r>
            <a:r>
              <a:rPr lang="en-US" sz="2800" dirty="0" err="1"/>
              <a:t>can</a:t>
            </a:r>
            <a:r>
              <a:rPr lang="en-US" sz="2800" dirty="0"/>
              <a:t> </a:t>
            </a:r>
            <a:r>
              <a:rPr lang="en-US" sz="2800" dirty="0" err="1"/>
              <a:t>odmenu</a:t>
            </a:r>
            <a:r>
              <a:rPr lang="en-US" sz="2800" dirty="0"/>
              <a:t> ja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asistentke</a:t>
            </a:r>
            <a:r>
              <a:rPr lang="en-US" sz="2800" dirty="0"/>
              <a:t>, </a:t>
            </a:r>
            <a:r>
              <a:rPr lang="en-US" sz="2800" dirty="0" err="1"/>
              <a:t>ktor</a:t>
            </a:r>
            <a:r>
              <a:rPr lang="en-US" altLang="zh-CN" sz="2800" dirty="0" err="1"/>
              <a:t>á</a:t>
            </a:r>
            <a:r>
              <a:rPr lang="en-US" sz="2800" dirty="0"/>
              <a:t> u </a:t>
            </a:r>
            <a:r>
              <a:rPr lang="en-US" sz="2800" dirty="0" err="1"/>
              <a:t>m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en-US" sz="2800" dirty="0"/>
              <a:t> </a:t>
            </a:r>
            <a:r>
              <a:rPr lang="en-US" sz="2800" dirty="0" err="1"/>
              <a:t>pracuje</a:t>
            </a:r>
            <a:r>
              <a:rPr lang="en-US" sz="2800" dirty="0"/>
              <a:t> v </a:t>
            </a:r>
            <a:r>
              <a:rPr lang="en-US" sz="2800" dirty="0" err="1"/>
              <a:t>rozsahu</a:t>
            </a:r>
            <a:r>
              <a:rPr lang="en-US" sz="2800" dirty="0"/>
              <a:t> </a:t>
            </a:r>
            <a:r>
              <a:rPr lang="en-US" sz="2800" dirty="0" err="1"/>
              <a:t>pln</a:t>
            </a:r>
            <a:r>
              <a:rPr lang="en-US" altLang="zh-CN" sz="2800" dirty="0" err="1"/>
              <a:t>é</a:t>
            </a:r>
            <a:r>
              <a:rPr lang="en-US" sz="2800" dirty="0" err="1"/>
              <a:t>ho</a:t>
            </a:r>
            <a:r>
              <a:rPr lang="en-US" sz="2800" dirty="0"/>
              <a:t> </a:t>
            </a:r>
            <a:r>
              <a:rPr lang="en-US" sz="2800" dirty="0" err="1"/>
              <a:t>pracovn</a:t>
            </a:r>
            <a:r>
              <a:rPr lang="en-US" altLang="zh-CN" sz="2800" dirty="0" err="1"/>
              <a:t>é</a:t>
            </a:r>
            <a:r>
              <a:rPr lang="en-US" sz="2800" dirty="0" err="1"/>
              <a:t>ho</a:t>
            </a:r>
            <a:r>
              <a:rPr lang="en-US" sz="2800" dirty="0"/>
              <a:t> </a:t>
            </a:r>
            <a:r>
              <a:rPr lang="en-US" sz="2800" dirty="0" err="1"/>
              <a:t>pomeru</a:t>
            </a:r>
            <a:r>
              <a:rPr lang="en-US" sz="2800" dirty="0"/>
              <a:t> (</a:t>
            </a:r>
            <a:r>
              <a:rPr lang="en-US" sz="2800" dirty="0" err="1"/>
              <a:t>viac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140 </a:t>
            </a:r>
            <a:r>
              <a:rPr lang="en-US" sz="2800" dirty="0" err="1"/>
              <a:t>hod</a:t>
            </a:r>
            <a:r>
              <a:rPr lang="en-US" altLang="zh-CN" sz="2800" dirty="0" err="1"/>
              <a:t>í</a:t>
            </a:r>
            <a:r>
              <a:rPr lang="en-US" sz="2800" dirty="0" err="1"/>
              <a:t>n</a:t>
            </a:r>
            <a:r>
              <a:rPr lang="en-US" sz="2800" dirty="0"/>
              <a:t> </a:t>
            </a:r>
            <a:r>
              <a:rPr lang="en-US" sz="2800" dirty="0" err="1"/>
              <a:t>mesa</a:t>
            </a:r>
            <a:r>
              <a:rPr lang="en-US" altLang="zh-CN" sz="2800" dirty="0" err="1"/>
              <a:t>č</a:t>
            </a:r>
            <a:r>
              <a:rPr lang="en-US" sz="2800" dirty="0" err="1"/>
              <a:t>ne</a:t>
            </a:r>
            <a:r>
              <a:rPr lang="en-US" sz="2800" dirty="0"/>
              <a:t>), </a:t>
            </a:r>
            <a:r>
              <a:rPr lang="en-US" altLang="zh-CN" sz="2800" dirty="0" err="1"/>
              <a:t>š</a:t>
            </a:r>
            <a:r>
              <a:rPr lang="en-US" sz="2800" dirty="0" err="1"/>
              <a:t>t</a:t>
            </a:r>
            <a:r>
              <a:rPr lang="en-US" altLang="zh-CN" sz="2800" dirty="0" err="1"/>
              <a:t>á</a:t>
            </a:r>
            <a:r>
              <a:rPr lang="en-US" sz="2800" dirty="0" err="1"/>
              <a:t>t</a:t>
            </a:r>
            <a:r>
              <a:rPr lang="en-US" sz="2800" dirty="0"/>
              <a:t> </a:t>
            </a:r>
            <a:r>
              <a:rPr lang="en-US" sz="2800" dirty="0" err="1"/>
              <a:t>plat</a:t>
            </a:r>
            <a:r>
              <a:rPr lang="en-US" altLang="zh-CN" sz="2800" dirty="0" err="1"/>
              <a:t>í</a:t>
            </a:r>
            <a:r>
              <a:rPr lang="en-US" sz="2800" dirty="0"/>
              <a:t> </a:t>
            </a:r>
            <a:r>
              <a:rPr lang="en-US" sz="2800" dirty="0" err="1"/>
              <a:t>zdravotn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poistenie</a:t>
            </a:r>
            <a:r>
              <a:rPr lang="en-US" sz="2800" dirty="0"/>
              <a:t> a zo </a:t>
            </a:r>
            <a:r>
              <a:rPr lang="en-US" sz="2800" dirty="0" err="1"/>
              <a:t>soci</a:t>
            </a:r>
            <a:r>
              <a:rPr lang="en-US" altLang="zh-CN" sz="2800" dirty="0" err="1"/>
              <a:t>á</a:t>
            </a:r>
            <a:r>
              <a:rPr lang="en-US" sz="2800" dirty="0" err="1"/>
              <a:t>lneho</a:t>
            </a:r>
            <a:r>
              <a:rPr lang="en-US" sz="2800" dirty="0"/>
              <a:t> </a:t>
            </a:r>
            <a:r>
              <a:rPr lang="en-US" sz="2800" dirty="0" err="1"/>
              <a:t>poistenia</a:t>
            </a:r>
            <a:r>
              <a:rPr lang="en-US" sz="2800" dirty="0"/>
              <a:t> </a:t>
            </a:r>
            <a:r>
              <a:rPr lang="en-US" sz="2800" dirty="0" err="1"/>
              <a:t>dôchodkov</a:t>
            </a:r>
            <a:r>
              <a:rPr lang="en-US" altLang="zh-CN" sz="2800" dirty="0" err="1"/>
              <a:t>é</a:t>
            </a:r>
            <a:r>
              <a:rPr lang="sk-SK" altLang="zh-CN" sz="2800" dirty="0"/>
              <a:t> poistenie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327210" y="626938"/>
            <a:ext cx="4138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Podpora štátu</a:t>
            </a:r>
          </a:p>
        </p:txBody>
      </p:sp>
    </p:spTree>
    <p:extLst>
      <p:ext uri="{BB962C8B-B14F-4D97-AF65-F5344CB8AC3E}">
        <p14:creationId xmlns:p14="http://schemas.microsoft.com/office/powerpoint/2010/main" val="4269016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05348" y="1829279"/>
            <a:ext cx="102937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en-US" sz="2800" dirty="0"/>
              <a:t>- mama </a:t>
            </a:r>
            <a:r>
              <a:rPr lang="en-US" sz="2800" dirty="0" err="1"/>
              <a:t>vedela</a:t>
            </a:r>
            <a:r>
              <a:rPr lang="en-US" sz="2800" dirty="0"/>
              <a:t> </a:t>
            </a:r>
            <a:r>
              <a:rPr lang="en-US" sz="2800" dirty="0" err="1"/>
              <a:t>asistentky</a:t>
            </a:r>
            <a:r>
              <a:rPr lang="en-US" sz="2800" dirty="0"/>
              <a:t> </a:t>
            </a:r>
            <a:r>
              <a:rPr lang="sk-SK" sz="2800" dirty="0"/>
              <a:t>„</a:t>
            </a:r>
            <a:r>
              <a:rPr lang="en-US" sz="2800" dirty="0" err="1"/>
              <a:t>usmerni</a:t>
            </a:r>
            <a:r>
              <a:rPr lang="en-US" altLang="zh-CN" sz="2800" dirty="0" err="1"/>
              <a:t>ť</a:t>
            </a:r>
            <a:r>
              <a:rPr lang="en-US" altLang="zh-CN" sz="2800" dirty="0"/>
              <a:t>”</a:t>
            </a:r>
            <a:r>
              <a:rPr lang="en-US" sz="2800" dirty="0"/>
              <a:t> a v </a:t>
            </a:r>
            <a:r>
              <a:rPr lang="en-US" sz="2800" dirty="0" err="1"/>
              <a:t>pr</a:t>
            </a:r>
            <a:r>
              <a:rPr lang="en-US" altLang="zh-CN" sz="2800" dirty="0" err="1"/>
              <a:t>í</a:t>
            </a:r>
            <a:r>
              <a:rPr lang="en-US" sz="2800" dirty="0" err="1"/>
              <a:t>pade</a:t>
            </a:r>
            <a:r>
              <a:rPr lang="en-US" sz="2800" dirty="0"/>
              <a:t> </a:t>
            </a:r>
            <a:r>
              <a:rPr lang="en-US" sz="2800" dirty="0" err="1"/>
              <a:t>probl</a:t>
            </a:r>
            <a:r>
              <a:rPr lang="en-US" altLang="zh-CN" sz="2800" dirty="0" err="1"/>
              <a:t>é</a:t>
            </a:r>
            <a:r>
              <a:rPr lang="en-US" sz="2800" dirty="0" err="1"/>
              <a:t>mov</a:t>
            </a:r>
            <a:r>
              <a:rPr lang="en-US" sz="2800" dirty="0"/>
              <a:t> </a:t>
            </a:r>
            <a:r>
              <a:rPr lang="en-US" sz="2800" dirty="0" err="1"/>
              <a:t>vstupovala</a:t>
            </a:r>
            <a:r>
              <a:rPr lang="en-US" sz="2800" dirty="0"/>
              <a:t> do </a:t>
            </a:r>
            <a:r>
              <a:rPr lang="en-US" sz="2800" dirty="0" err="1"/>
              <a:t>komunik</a:t>
            </a:r>
            <a:r>
              <a:rPr lang="en-US" altLang="zh-CN" sz="2800" dirty="0" err="1"/>
              <a:t>á</a:t>
            </a:r>
            <a:r>
              <a:rPr lang="en-US" sz="2800" dirty="0" err="1"/>
              <a:t>cie</a:t>
            </a:r>
            <a:r>
              <a:rPr lang="sk-SK" sz="2800" dirty="0"/>
              <a:t> –</a:t>
            </a:r>
            <a:r>
              <a:rPr lang="en-US" sz="2800" dirty="0"/>
              <a:t> v dome bola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dozor</a:t>
            </a:r>
            <a:r>
              <a:rPr lang="en-US" sz="2800" dirty="0"/>
              <a:t>, </a:t>
            </a:r>
            <a:r>
              <a:rPr lang="en-US" sz="2800" dirty="0" err="1"/>
              <a:t>ve</a:t>
            </a:r>
            <a:r>
              <a:rPr lang="en-US" altLang="zh-CN" sz="2800" dirty="0" err="1"/>
              <a:t>ľ</a:t>
            </a:r>
            <a:r>
              <a:rPr lang="en-US" sz="2800" dirty="0" err="1"/>
              <a:t>mi</a:t>
            </a:r>
            <a:r>
              <a:rPr lang="en-US" sz="2800" dirty="0"/>
              <a:t> mi </a:t>
            </a:r>
            <a:r>
              <a:rPr lang="en-US" sz="2800" dirty="0" err="1"/>
              <a:t>t</a:t>
            </a:r>
            <a:r>
              <a:rPr lang="en-US" altLang="zh-CN" sz="2800" dirty="0" err="1"/>
              <a:t>á</a:t>
            </a:r>
            <a:r>
              <a:rPr lang="en-US" sz="2800" dirty="0" err="1"/>
              <a:t>to</a:t>
            </a:r>
            <a:r>
              <a:rPr lang="en-US" sz="2800" dirty="0"/>
              <a:t> </a:t>
            </a:r>
            <a:r>
              <a:rPr lang="en-US" sz="2800" dirty="0" err="1"/>
              <a:t>podpora</a:t>
            </a:r>
            <a:r>
              <a:rPr lang="en-US" sz="2800" dirty="0"/>
              <a:t> </a:t>
            </a:r>
            <a:r>
              <a:rPr lang="en-US" sz="2800" dirty="0" err="1"/>
              <a:t>chýba</a:t>
            </a:r>
            <a:r>
              <a:rPr lang="en-US" sz="2800" dirty="0"/>
              <a:t>...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moji</a:t>
            </a:r>
            <a:r>
              <a:rPr lang="en-US" sz="2800" dirty="0"/>
              <a:t> </a:t>
            </a:r>
            <a:r>
              <a:rPr lang="en-US" sz="2800" dirty="0" err="1"/>
              <a:t>mu</a:t>
            </a:r>
            <a:r>
              <a:rPr lang="en-US" altLang="zh-CN" sz="2800" dirty="0" err="1"/>
              <a:t>ž</a:t>
            </a:r>
            <a:r>
              <a:rPr lang="en-US" sz="2800" dirty="0" err="1"/>
              <a:t>i</a:t>
            </a:r>
            <a:r>
              <a:rPr lang="en-US" sz="2800" dirty="0"/>
              <a:t> (partner a </a:t>
            </a:r>
            <a:r>
              <a:rPr lang="en-US" sz="2800" dirty="0" err="1"/>
              <a:t>otec</a:t>
            </a:r>
            <a:r>
              <a:rPr lang="en-US" sz="2800" dirty="0"/>
              <a:t>) </a:t>
            </a:r>
            <a:r>
              <a:rPr lang="en-US" sz="2800" dirty="0" err="1"/>
              <a:t>sa</a:t>
            </a:r>
            <a:r>
              <a:rPr lang="en-US" sz="2800" dirty="0"/>
              <a:t> od  </a:t>
            </a:r>
            <a:r>
              <a:rPr lang="en-US" sz="2800" dirty="0" err="1"/>
              <a:t>mana</a:t>
            </a:r>
            <a:r>
              <a:rPr lang="en-US" altLang="zh-CN" sz="2800" dirty="0" err="1"/>
              <a:t>ž</a:t>
            </a:r>
            <a:r>
              <a:rPr lang="en-US" sz="2800" dirty="0" err="1"/>
              <a:t>mentu</a:t>
            </a:r>
            <a:r>
              <a:rPr lang="en-US" sz="2800" dirty="0"/>
              <a:t> </a:t>
            </a:r>
            <a:r>
              <a:rPr lang="en-US" sz="2800" dirty="0" err="1"/>
              <a:t>asistentiek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altLang="zh-CN" sz="2800" dirty="0" err="1"/>
              <a:t>š</a:t>
            </a:r>
            <a:r>
              <a:rPr lang="en-US" sz="2800" dirty="0" err="1"/>
              <a:t>tancuj</a:t>
            </a:r>
            <a:r>
              <a:rPr lang="en-US" altLang="zh-CN" sz="2800" dirty="0" err="1"/>
              <a:t>ú</a:t>
            </a:r>
            <a:r>
              <a:rPr lang="en-US" sz="2800" dirty="0"/>
              <a:t> ... 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maminej</a:t>
            </a:r>
            <a:r>
              <a:rPr lang="en-US" sz="2800" dirty="0"/>
              <a:t> </a:t>
            </a:r>
            <a:r>
              <a:rPr lang="en-US" sz="2800" dirty="0" err="1"/>
              <a:t>smrti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mi </a:t>
            </a:r>
            <a:r>
              <a:rPr lang="en-US" sz="2800" dirty="0" err="1"/>
              <a:t>za</a:t>
            </a:r>
            <a:r>
              <a:rPr lang="en-US" altLang="zh-CN" sz="2800" dirty="0" err="1"/>
              <a:t>č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hromadi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probl</a:t>
            </a:r>
            <a:r>
              <a:rPr lang="en-US" altLang="zh-CN" sz="2800" dirty="0" err="1"/>
              <a:t>é</a:t>
            </a:r>
            <a:r>
              <a:rPr lang="en-US" sz="2800" dirty="0" err="1"/>
              <a:t>my</a:t>
            </a:r>
            <a:r>
              <a:rPr lang="en-US" sz="2800" dirty="0"/>
              <a:t> s </a:t>
            </a:r>
            <a:r>
              <a:rPr lang="en-US" sz="2800" dirty="0" err="1"/>
              <a:t>asistentkami</a:t>
            </a:r>
            <a:r>
              <a:rPr lang="en-US" sz="2800" dirty="0"/>
              <a:t> - </a:t>
            </a:r>
            <a:r>
              <a:rPr lang="en-US" sz="2800" dirty="0" err="1"/>
              <a:t>nedostato</a:t>
            </a:r>
            <a:r>
              <a:rPr lang="en-US" altLang="zh-CN" sz="2800" dirty="0" err="1"/>
              <a:t>č</a:t>
            </a:r>
            <a:r>
              <a:rPr lang="en-US" sz="2800" dirty="0" err="1"/>
              <a:t>n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doch</a:t>
            </a:r>
            <a:r>
              <a:rPr lang="en-US" altLang="zh-CN" sz="2800" dirty="0" err="1"/>
              <a:t>á</a:t>
            </a:r>
            <a:r>
              <a:rPr lang="en-US" sz="2800" dirty="0" err="1"/>
              <a:t>dzka</a:t>
            </a:r>
            <a:r>
              <a:rPr lang="en-US" sz="2800" dirty="0"/>
              <a:t>, </a:t>
            </a:r>
            <a:r>
              <a:rPr lang="en-US" sz="2800" dirty="0" err="1"/>
              <a:t>pren</a:t>
            </a:r>
            <a:r>
              <a:rPr lang="en-US" altLang="zh-CN" sz="2800" dirty="0" err="1"/>
              <a:t>áš</a:t>
            </a:r>
            <a:r>
              <a:rPr lang="en-US" sz="2800" dirty="0" err="1"/>
              <a:t>anie</a:t>
            </a:r>
            <a:r>
              <a:rPr lang="en-US" sz="2800" dirty="0"/>
              <a:t>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probl</a:t>
            </a:r>
            <a:r>
              <a:rPr lang="en-US" altLang="zh-CN" sz="2800" dirty="0" err="1"/>
              <a:t>é</a:t>
            </a:r>
            <a:r>
              <a:rPr lang="en-US" sz="2800" dirty="0" err="1"/>
              <a:t>mov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en-US" sz="2800" dirty="0"/>
              <a:t> (s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dopravou</a:t>
            </a:r>
            <a:r>
              <a:rPr lang="en-US" sz="2800" dirty="0"/>
              <a:t> </a:t>
            </a:r>
            <a:r>
              <a:rPr lang="en-US" sz="2800" dirty="0" err="1"/>
              <a:t>alebo</a:t>
            </a:r>
            <a:r>
              <a:rPr lang="en-US" sz="2800" dirty="0"/>
              <a:t>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zdravotn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probl</a:t>
            </a:r>
            <a:r>
              <a:rPr lang="en-US" altLang="zh-CN" sz="2800" dirty="0" err="1"/>
              <a:t>é</a:t>
            </a:r>
            <a:r>
              <a:rPr lang="en-US" sz="2800" dirty="0" err="1"/>
              <a:t>my</a:t>
            </a:r>
            <a:r>
              <a:rPr lang="en-US" sz="2800" dirty="0"/>
              <a:t>), </a:t>
            </a:r>
            <a:r>
              <a:rPr lang="en-US" sz="2800" dirty="0" err="1"/>
              <a:t>nevhodn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komunik</a:t>
            </a:r>
            <a:r>
              <a:rPr lang="en-US" altLang="zh-CN" sz="2800" dirty="0" err="1"/>
              <a:t>á</a:t>
            </a:r>
            <a:r>
              <a:rPr lang="en-US" sz="2800" dirty="0" err="1"/>
              <a:t>cia</a:t>
            </a:r>
            <a:r>
              <a:rPr lang="en-US" sz="2800" dirty="0"/>
              <a:t> </a:t>
            </a:r>
            <a:r>
              <a:rPr lang="en-US" sz="2800" dirty="0" err="1"/>
              <a:t>vo</a:t>
            </a:r>
            <a:r>
              <a:rPr lang="en-US" altLang="zh-CN" sz="2800" dirty="0" err="1"/>
              <a:t>č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mne</a:t>
            </a:r>
            <a:r>
              <a:rPr lang="en-US" sz="2800" dirty="0"/>
              <a:t> a </a:t>
            </a:r>
            <a:r>
              <a:rPr lang="en-US" sz="2800" dirty="0" err="1"/>
              <a:t>in</a:t>
            </a:r>
            <a:r>
              <a:rPr lang="en-US" altLang="zh-CN" sz="2800" dirty="0" err="1"/>
              <a:t>é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326366" y="534758"/>
            <a:ext cx="3705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Iná podpora</a:t>
            </a:r>
          </a:p>
        </p:txBody>
      </p:sp>
    </p:spTree>
    <p:extLst>
      <p:ext uri="{BB962C8B-B14F-4D97-AF65-F5344CB8AC3E}">
        <p14:creationId xmlns:p14="http://schemas.microsoft.com/office/powerpoint/2010/main" val="1637032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59256" y="1820227"/>
            <a:ext cx="10148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en-US" sz="2800" dirty="0"/>
              <a:t>- od </a:t>
            </a:r>
            <a:r>
              <a:rPr lang="en-US" sz="2800" dirty="0" err="1"/>
              <a:t>janu</a:t>
            </a:r>
            <a:r>
              <a:rPr lang="en-US" altLang="zh-CN" sz="2800" dirty="0" err="1"/>
              <a:t>á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sk-SK" sz="2800" dirty="0"/>
              <a:t>2019 </a:t>
            </a:r>
            <a:r>
              <a:rPr lang="en-US" sz="2800" dirty="0" err="1"/>
              <a:t>spolupracujem</a:t>
            </a:r>
            <a:r>
              <a:rPr lang="en-US" sz="2800" dirty="0"/>
              <a:t> s </a:t>
            </a:r>
            <a:r>
              <a:rPr lang="en-US" sz="2800" dirty="0" err="1"/>
              <a:t>psychlogi</a:t>
            </a:r>
            <a:r>
              <a:rPr lang="en-US" altLang="zh-CN" sz="2800" dirty="0" err="1"/>
              <a:t>č</a:t>
            </a:r>
            <a:r>
              <a:rPr lang="en-US" sz="2800" dirty="0" err="1"/>
              <a:t>kou</a:t>
            </a:r>
            <a:r>
              <a:rPr lang="en-US" sz="2800" dirty="0"/>
              <a:t> - </a:t>
            </a:r>
            <a:r>
              <a:rPr lang="en-US" sz="2800" dirty="0" err="1"/>
              <a:t>medi</a:t>
            </a:r>
            <a:r>
              <a:rPr lang="en-US" altLang="zh-CN" sz="2800" dirty="0" err="1"/>
              <a:t>á</a:t>
            </a:r>
            <a:r>
              <a:rPr lang="en-US" sz="2800" dirty="0" err="1"/>
              <a:t>torkou</a:t>
            </a:r>
            <a:r>
              <a:rPr lang="en-US" sz="2800" dirty="0"/>
              <a:t>, </a:t>
            </a:r>
            <a:r>
              <a:rPr lang="en-US" sz="2800" dirty="0" err="1"/>
              <a:t>ktor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namiesto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en-US" sz="2800" dirty="0"/>
              <a:t> </a:t>
            </a:r>
            <a:r>
              <a:rPr lang="en-US" sz="2800" dirty="0" err="1"/>
              <a:t>komunikuje</a:t>
            </a:r>
            <a:r>
              <a:rPr lang="en-US" sz="2800" dirty="0"/>
              <a:t> s </a:t>
            </a:r>
            <a:r>
              <a:rPr lang="en-US" sz="2800" dirty="0" err="1"/>
              <a:t>asistentkami</a:t>
            </a:r>
            <a:r>
              <a:rPr lang="en-US" sz="2800" dirty="0"/>
              <a:t> v </a:t>
            </a:r>
            <a:r>
              <a:rPr lang="en-US" sz="2800" dirty="0" err="1"/>
              <a:t>oblastiach</a:t>
            </a:r>
            <a:r>
              <a:rPr lang="en-US" sz="2800" dirty="0"/>
              <a:t>, </a:t>
            </a:r>
            <a:r>
              <a:rPr lang="en-US" sz="2800" dirty="0" err="1"/>
              <a:t>kde</a:t>
            </a:r>
            <a:r>
              <a:rPr lang="en-US" sz="2800" dirty="0"/>
              <a:t> to </a:t>
            </a:r>
            <a:r>
              <a:rPr lang="en-US" altLang="zh-CN" sz="2800" dirty="0" err="1"/>
              <a:t>š</a:t>
            </a:r>
            <a:r>
              <a:rPr lang="en-US" sz="2800" dirty="0" err="1"/>
              <a:t>kr</a:t>
            </a:r>
            <a:r>
              <a:rPr lang="en-US" altLang="zh-CN" sz="2800" dirty="0" err="1"/>
              <a:t>í</a:t>
            </a:r>
            <a:r>
              <a:rPr lang="en-US" sz="2800" dirty="0" err="1"/>
              <a:t>pe</a:t>
            </a:r>
            <a:r>
              <a:rPr lang="en-US" sz="2800" dirty="0"/>
              <a:t>,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vz</a:t>
            </a:r>
            <a:r>
              <a:rPr lang="en-US" altLang="zh-CN" sz="2800" dirty="0" err="1"/>
              <a:t>á</a:t>
            </a:r>
            <a:r>
              <a:rPr lang="en-US" sz="2800" dirty="0" err="1"/>
              <a:t>jomnej</a:t>
            </a:r>
            <a:r>
              <a:rPr lang="en-US" sz="2800" dirty="0"/>
              <a:t> </a:t>
            </a:r>
            <a:r>
              <a:rPr lang="en-US" sz="2800" dirty="0" err="1"/>
              <a:t>dohode</a:t>
            </a:r>
            <a:r>
              <a:rPr lang="en-US" sz="2800" dirty="0"/>
              <a:t> s </a:t>
            </a:r>
            <a:r>
              <a:rPr lang="en-US" sz="2800" dirty="0" err="1"/>
              <a:t>asistentkami</a:t>
            </a:r>
            <a:r>
              <a:rPr lang="en-US" sz="2800" dirty="0"/>
              <a:t> (!) </a:t>
            </a:r>
            <a:r>
              <a:rPr lang="en-US" sz="2800" dirty="0" err="1"/>
              <a:t>zav</a:t>
            </a:r>
            <a:r>
              <a:rPr lang="en-US" altLang="zh-CN" sz="2800" dirty="0" err="1"/>
              <a:t>á</a:t>
            </a:r>
            <a:r>
              <a:rPr lang="en-US" sz="2800" dirty="0" err="1"/>
              <a:t>dzame</a:t>
            </a:r>
            <a:r>
              <a:rPr lang="en-US" sz="2800" dirty="0"/>
              <a:t> </a:t>
            </a:r>
            <a:r>
              <a:rPr lang="en-US" sz="2800" dirty="0" err="1"/>
              <a:t>re</a:t>
            </a:r>
            <a:r>
              <a:rPr lang="en-US" altLang="zh-CN" sz="2800" dirty="0" err="1"/>
              <a:t>ž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pravidiel</a:t>
            </a:r>
            <a:r>
              <a:rPr lang="en-US" sz="2800" dirty="0"/>
              <a:t> </a:t>
            </a:r>
            <a:r>
              <a:rPr lang="sk-SK" sz="2800" dirty="0"/>
              <a:t>výkonu práce a správania sa a</a:t>
            </a:r>
            <a:r>
              <a:rPr lang="en-US" sz="2800" dirty="0"/>
              <a:t> </a:t>
            </a:r>
            <a:r>
              <a:rPr lang="en-US" sz="2800" dirty="0" err="1"/>
              <a:t>presn</a:t>
            </a:r>
            <a:r>
              <a:rPr lang="en-US" altLang="zh-CN" sz="2800" dirty="0" err="1"/>
              <a:t>é</a:t>
            </a:r>
            <a:r>
              <a:rPr lang="en-US" sz="2800" dirty="0" err="1"/>
              <a:t>ho</a:t>
            </a:r>
            <a:r>
              <a:rPr lang="en-US" sz="2800" dirty="0"/>
              <a:t> </a:t>
            </a:r>
            <a:r>
              <a:rPr lang="en-US" sz="2800" dirty="0" err="1"/>
              <a:t>rozpisu</a:t>
            </a:r>
            <a:r>
              <a:rPr lang="en-US" sz="2800" dirty="0"/>
              <a:t> </a:t>
            </a:r>
            <a:r>
              <a:rPr lang="en-US" altLang="zh-CN" sz="2800" dirty="0" err="1"/>
              <a:t>ú</a:t>
            </a:r>
            <a:r>
              <a:rPr lang="en-US" sz="2800" dirty="0" err="1"/>
              <a:t>loh</a:t>
            </a:r>
            <a:r>
              <a:rPr lang="en-US" sz="2800" dirty="0"/>
              <a:t>, </a:t>
            </a:r>
            <a:r>
              <a:rPr lang="en-US" sz="2800" dirty="0" err="1"/>
              <a:t>ve</a:t>
            </a:r>
            <a:r>
              <a:rPr lang="en-US" altLang="zh-CN" sz="2800" dirty="0" err="1"/>
              <a:t>ľ</a:t>
            </a:r>
            <a:r>
              <a:rPr lang="en-US" sz="2800" dirty="0" err="1"/>
              <a:t>mi</a:t>
            </a:r>
            <a:r>
              <a:rPr lang="en-US" sz="2800" dirty="0"/>
              <a:t> to </a:t>
            </a:r>
            <a:r>
              <a:rPr lang="en-US" sz="2800" dirty="0" err="1"/>
              <a:t>zlep</a:t>
            </a:r>
            <a:r>
              <a:rPr lang="en-US" altLang="zh-CN" sz="2800" dirty="0" err="1"/>
              <a:t>š</a:t>
            </a:r>
            <a:r>
              <a:rPr lang="en-US" sz="2800" dirty="0" err="1"/>
              <a:t>ilo</a:t>
            </a:r>
            <a:r>
              <a:rPr lang="en-US" sz="2800" dirty="0"/>
              <a:t> </a:t>
            </a:r>
            <a:r>
              <a:rPr lang="en-US" sz="2800" dirty="0" err="1"/>
              <a:t>vz</a:t>
            </a:r>
            <a:r>
              <a:rPr lang="en-US" altLang="zh-CN" sz="2800" dirty="0" err="1"/>
              <a:t>ť</a:t>
            </a:r>
            <a:r>
              <a:rPr lang="en-US" sz="2800" dirty="0" err="1"/>
              <a:t>ahy</a:t>
            </a:r>
            <a:r>
              <a:rPr lang="en-US" sz="2800" dirty="0"/>
              <a:t>, </a:t>
            </a:r>
            <a:r>
              <a:rPr lang="en-US" sz="2800" dirty="0" err="1"/>
              <a:t>pohodu</a:t>
            </a:r>
            <a:r>
              <a:rPr lang="en-US" sz="2800" dirty="0"/>
              <a:t> </a:t>
            </a:r>
            <a:r>
              <a:rPr lang="en-US" sz="2800" dirty="0" err="1"/>
              <a:t>aj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á</a:t>
            </a:r>
            <a:r>
              <a:rPr lang="en-US" sz="2800" dirty="0" err="1"/>
              <a:t>cu</a:t>
            </a:r>
            <a:r>
              <a:rPr lang="en-US" sz="2800" dirty="0"/>
              <a:t> </a:t>
            </a:r>
            <a:r>
              <a:rPr lang="en-US" sz="2800" dirty="0" err="1"/>
              <a:t>asistentiek</a:t>
            </a:r>
            <a:r>
              <a:rPr lang="en-US" sz="2800" dirty="0"/>
              <a:t> - </a:t>
            </a:r>
            <a:r>
              <a:rPr lang="en-US" sz="2800" dirty="0" err="1"/>
              <a:t>u</a:t>
            </a:r>
            <a:r>
              <a:rPr lang="en-US" altLang="zh-CN" sz="2800" dirty="0" err="1"/>
              <a:t>čí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by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altLang="zh-CN" sz="2800" dirty="0" err="1"/>
              <a:t>žé</a:t>
            </a:r>
            <a:r>
              <a:rPr lang="en-US" sz="2800" dirty="0" err="1"/>
              <a:t>rkou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riaden</a:t>
            </a:r>
            <a:r>
              <a:rPr lang="en-US" altLang="zh-CN" sz="2800" dirty="0" err="1"/>
              <a:t>í</a:t>
            </a:r>
            <a:r>
              <a:rPr lang="en-US" sz="2800" dirty="0"/>
              <a:t> </a:t>
            </a:r>
            <a:r>
              <a:rPr lang="en-US" sz="2800" dirty="0" err="1"/>
              <a:t>t</a:t>
            </a:r>
            <a:r>
              <a:rPr lang="en-US" altLang="zh-CN" sz="2800" dirty="0" err="1"/>
              <a:t>í</a:t>
            </a:r>
            <a:r>
              <a:rPr lang="en-US" sz="2800" dirty="0" err="1"/>
              <a:t>mu</a:t>
            </a:r>
            <a:r>
              <a:rPr lang="en-US" sz="2800" dirty="0"/>
              <a:t> 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Agent</a:t>
            </a:r>
            <a:r>
              <a:rPr lang="en-US" altLang="zh-CN" sz="2800" dirty="0" err="1"/>
              <a:t>ú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osobnej</a:t>
            </a:r>
            <a:r>
              <a:rPr lang="en-US" sz="2800" dirty="0"/>
              <a:t> </a:t>
            </a:r>
            <a:r>
              <a:rPr lang="en-US" sz="2800" dirty="0" err="1"/>
              <a:t>asistenci</a:t>
            </a:r>
            <a:r>
              <a:rPr lang="sk-SK" sz="2800" dirty="0"/>
              <a:t>e</a:t>
            </a:r>
            <a:r>
              <a:rPr lang="en-US" sz="2800" dirty="0"/>
              <a:t> pod OMD v SR - </a:t>
            </a:r>
            <a:r>
              <a:rPr lang="en-US" sz="2800" dirty="0" err="1"/>
              <a:t>poradenstvo</a:t>
            </a:r>
            <a:r>
              <a:rPr lang="en-US" sz="2800" dirty="0"/>
              <a:t> o </a:t>
            </a:r>
            <a:r>
              <a:rPr lang="en-US" sz="2800" dirty="0" err="1"/>
              <a:t>daniach</a:t>
            </a:r>
            <a:r>
              <a:rPr lang="en-US" sz="2800" dirty="0"/>
              <a:t> a </a:t>
            </a:r>
            <a:r>
              <a:rPr lang="en-US" sz="2800" dirty="0" err="1"/>
              <a:t>odvodoch</a:t>
            </a:r>
            <a:r>
              <a:rPr lang="en-US" sz="2800" dirty="0"/>
              <a:t> a </a:t>
            </a:r>
            <a:r>
              <a:rPr lang="en-US" sz="2800" dirty="0" err="1"/>
              <a:t>pomoc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h</a:t>
            </a:r>
            <a:r>
              <a:rPr lang="en-US" altLang="zh-CN" sz="2800" dirty="0" err="1"/>
              <a:t>ľ</a:t>
            </a:r>
            <a:r>
              <a:rPr lang="en-US" sz="2800" dirty="0" err="1"/>
              <a:t>adan</a:t>
            </a:r>
            <a:r>
              <a:rPr lang="en-US" altLang="zh-CN" sz="2800" dirty="0" err="1"/>
              <a:t>í</a:t>
            </a:r>
            <a:r>
              <a:rPr lang="en-US" sz="2800" dirty="0"/>
              <a:t> </a:t>
            </a:r>
            <a:r>
              <a:rPr lang="en-US" sz="2800" dirty="0" err="1"/>
              <a:t>asistentiek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326366" y="534758"/>
            <a:ext cx="3705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Iná podpora</a:t>
            </a:r>
          </a:p>
        </p:txBody>
      </p:sp>
    </p:spTree>
    <p:extLst>
      <p:ext uri="{BB962C8B-B14F-4D97-AF65-F5344CB8AC3E}">
        <p14:creationId xmlns:p14="http://schemas.microsoft.com/office/powerpoint/2010/main" val="1124666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55822" y="685211"/>
            <a:ext cx="29580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Radostné a ešte bezstarostné obdobie s mužom</a:t>
            </a:r>
            <a:endParaRPr lang="sk-SK" sz="2800" b="1" dirty="0">
              <a:ln w="0"/>
              <a:solidFill>
                <a:schemeClr val="accent1"/>
              </a:solidFill>
            </a:endParaRPr>
          </a:p>
        </p:txBody>
      </p:sp>
      <p:pic>
        <p:nvPicPr>
          <p:cNvPr id="2050" name="A91B74C2-CC21-4FE0-BE91-A933C15B86A4" descr="A91B74C2-CC21-4FE0-BE91-A933C15B86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67" y="685211"/>
            <a:ext cx="7242360" cy="543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0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14400" y="1568375"/>
            <a:ext cx="10601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sk-SK" sz="2800" dirty="0"/>
              <a:t>- vysoká fluktuácia – 1 asistentka vydrží max. 2 roky</a:t>
            </a:r>
          </a:p>
          <a:p>
            <a:pPr marL="180975" indent="-180975" algn="just"/>
            <a:endParaRPr lang="sk-SK" sz="2800" dirty="0"/>
          </a:p>
          <a:p>
            <a:pPr marL="457200" indent="-457200" algn="just">
              <a:buFontTx/>
              <a:buChar char="-"/>
            </a:pPr>
            <a:r>
              <a:rPr lang="en-US" sz="2800" dirty="0" err="1"/>
              <a:t>n</a:t>
            </a:r>
            <a:r>
              <a:rPr lang="en-US" altLang="zh-CN" sz="2800" dirty="0" err="1"/>
              <a:t>á</a:t>
            </a:r>
            <a:r>
              <a:rPr lang="en-US" sz="2800" dirty="0" err="1"/>
              <a:t>js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asistentku</a:t>
            </a:r>
            <a:r>
              <a:rPr lang="en-US" sz="2800" dirty="0"/>
              <a:t> </a:t>
            </a:r>
            <a:r>
              <a:rPr lang="en-US" sz="2800" b="1" dirty="0" err="1"/>
              <a:t>ku</a:t>
            </a:r>
            <a:r>
              <a:rPr lang="en-US" sz="2800" b="1" dirty="0"/>
              <a:t> </a:t>
            </a:r>
            <a:r>
              <a:rPr lang="en-US" sz="2800" b="1" dirty="0" err="1"/>
              <a:t>mne</a:t>
            </a:r>
            <a:r>
              <a:rPr lang="en-US" sz="2800" b="1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kvôli</a:t>
            </a:r>
            <a:r>
              <a:rPr lang="en-US" sz="2800" dirty="0"/>
              <a:t> </a:t>
            </a:r>
            <a:r>
              <a:rPr lang="en-US" sz="2800" dirty="0" err="1"/>
              <a:t>ventil</a:t>
            </a:r>
            <a:r>
              <a:rPr lang="en-US" altLang="zh-CN" sz="2800" dirty="0" err="1"/>
              <a:t>á</a:t>
            </a:r>
            <a:r>
              <a:rPr lang="en-US" sz="2800" dirty="0" err="1"/>
              <a:t>cii</a:t>
            </a:r>
            <a:r>
              <a:rPr lang="en-US" sz="2800" dirty="0"/>
              <a:t> a </a:t>
            </a:r>
            <a:r>
              <a:rPr lang="sk-SK" sz="2800" dirty="0"/>
              <a:t>PEGu</a:t>
            </a:r>
            <a:r>
              <a:rPr lang="en-US" sz="2800" dirty="0"/>
              <a:t>) </a:t>
            </a:r>
            <a:r>
              <a:rPr lang="sk-SK" sz="2800" dirty="0"/>
              <a:t>– to </a:t>
            </a:r>
            <a:r>
              <a:rPr lang="en-US" sz="2800" dirty="0" err="1"/>
              <a:t>trv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altLang="zh-CN" sz="2800" dirty="0" err="1"/>
              <a:t>ľ</a:t>
            </a:r>
            <a:r>
              <a:rPr lang="en-US" sz="2800" dirty="0" err="1"/>
              <a:t>mi</a:t>
            </a:r>
            <a:r>
              <a:rPr lang="en-US" sz="2800" dirty="0"/>
              <a:t> </a:t>
            </a:r>
            <a:r>
              <a:rPr lang="en-US" sz="2800" dirty="0" err="1"/>
              <a:t>dlho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n</a:t>
            </a:r>
            <a:r>
              <a:rPr lang="en-US" altLang="zh-CN" sz="2800" dirty="0" err="1"/>
              <a:t>á</a:t>
            </a:r>
            <a:r>
              <a:rPr lang="en-US" sz="2800" dirty="0" err="1"/>
              <a:t>js</a:t>
            </a:r>
            <a:r>
              <a:rPr lang="en-US" altLang="zh-CN" sz="2800" dirty="0" err="1"/>
              <a:t>ť</a:t>
            </a:r>
            <a:r>
              <a:rPr lang="en-US" altLang="zh-CN" sz="2800" dirty="0"/>
              <a:t> </a:t>
            </a:r>
            <a:r>
              <a:rPr lang="en-US" sz="2800" dirty="0" err="1"/>
              <a:t>asistentku</a:t>
            </a:r>
            <a:r>
              <a:rPr lang="en-US" sz="2800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plný</a:t>
            </a:r>
            <a:r>
              <a:rPr lang="en-US" sz="2800" b="1" dirty="0"/>
              <a:t> </a:t>
            </a:r>
            <a:r>
              <a:rPr lang="en-US" altLang="zh-CN" sz="2800" b="1" dirty="0" err="1"/>
              <a:t>ú</a:t>
            </a:r>
            <a:r>
              <a:rPr lang="en-US" sz="2800" b="1" dirty="0" err="1"/>
              <a:t>väzok</a:t>
            </a:r>
            <a:r>
              <a:rPr lang="en-US" sz="2800" b="1" dirty="0"/>
              <a:t> </a:t>
            </a:r>
            <a:r>
              <a:rPr lang="sk-SK" sz="2800" dirty="0"/>
              <a:t>– </a:t>
            </a:r>
            <a:r>
              <a:rPr lang="en-US" sz="2800" dirty="0"/>
              <a:t>je </a:t>
            </a:r>
            <a:r>
              <a:rPr lang="sk-SK" sz="2800" dirty="0"/>
              <a:t>to </a:t>
            </a:r>
            <a:r>
              <a:rPr lang="en-US" sz="2800" dirty="0" err="1"/>
              <a:t>nie</a:t>
            </a:r>
            <a:r>
              <a:rPr lang="en-US" altLang="zh-CN" sz="2800" dirty="0" err="1"/>
              <a:t>č</a:t>
            </a:r>
            <a:r>
              <a:rPr lang="en-US" sz="2800" dirty="0" err="1"/>
              <a:t>o</a:t>
            </a:r>
            <a:r>
              <a:rPr lang="en-US" sz="2800" dirty="0"/>
              <a:t> </a:t>
            </a:r>
            <a:r>
              <a:rPr lang="en-US" altLang="zh-CN" sz="2800" dirty="0" err="1"/>
              <a:t>ú</a:t>
            </a:r>
            <a:r>
              <a:rPr lang="en-US" sz="2800" dirty="0" err="1"/>
              <a:t>plne</a:t>
            </a:r>
            <a:r>
              <a:rPr lang="en-US" sz="2800" dirty="0"/>
              <a:t> </a:t>
            </a:r>
            <a:r>
              <a:rPr lang="en-US" sz="2800" dirty="0" err="1" smtClean="0"/>
              <a:t>výnimo</a:t>
            </a:r>
            <a:r>
              <a:rPr lang="en-US" altLang="zh-CN" sz="2800" dirty="0" err="1" smtClean="0"/>
              <a:t>č</a:t>
            </a:r>
            <a:r>
              <a:rPr lang="en-US" sz="2800" dirty="0" err="1" smtClean="0"/>
              <a:t>n</a:t>
            </a:r>
            <a:r>
              <a:rPr lang="sk-SK" sz="2800" dirty="0" smtClean="0"/>
              <a:t>é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n</a:t>
            </a:r>
            <a:r>
              <a:rPr lang="en-US" altLang="zh-CN" sz="2800" dirty="0" err="1"/>
              <a:t>á</a:t>
            </a:r>
            <a:r>
              <a:rPr lang="en-US" sz="2800" dirty="0" err="1"/>
              <a:t>js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asistentku</a:t>
            </a:r>
            <a:r>
              <a:rPr lang="en-US" sz="2800" dirty="0"/>
              <a:t>, </a:t>
            </a:r>
            <a:r>
              <a:rPr lang="en-US" sz="2800" dirty="0" err="1"/>
              <a:t>ktor</a:t>
            </a:r>
            <a:r>
              <a:rPr lang="en-US" altLang="zh-CN" sz="2800" dirty="0" err="1"/>
              <a:t>á</a:t>
            </a:r>
            <a:r>
              <a:rPr lang="en-US" sz="2800" dirty="0"/>
              <a:t> by </a:t>
            </a:r>
            <a:r>
              <a:rPr lang="en-US" sz="2800" dirty="0" err="1"/>
              <a:t>zvl</a:t>
            </a:r>
            <a:r>
              <a:rPr lang="en-US" altLang="zh-CN" sz="2800" dirty="0" err="1"/>
              <a:t>á</a:t>
            </a:r>
            <a:r>
              <a:rPr lang="en-US" sz="2800" dirty="0" err="1"/>
              <a:t>dla</a:t>
            </a:r>
            <a:r>
              <a:rPr lang="en-US" sz="2800" dirty="0"/>
              <a:t> </a:t>
            </a:r>
            <a:r>
              <a:rPr lang="en-US" sz="2800" b="1" dirty="0" err="1"/>
              <a:t>n</a:t>
            </a:r>
            <a:r>
              <a:rPr lang="en-US" altLang="zh-CN" sz="2800" b="1" dirty="0" err="1"/>
              <a:t>á</a:t>
            </a:r>
            <a:r>
              <a:rPr lang="en-US" sz="2800" b="1" dirty="0" err="1"/>
              <a:t>ro</a:t>
            </a:r>
            <a:r>
              <a:rPr lang="en-US" altLang="zh-CN" sz="2800" b="1" dirty="0" err="1"/>
              <a:t>č</a:t>
            </a:r>
            <a:r>
              <a:rPr lang="en-US" sz="2800" b="1" dirty="0" err="1"/>
              <a:t>n</a:t>
            </a:r>
            <a:r>
              <a:rPr lang="en-US" altLang="zh-CN" sz="2800" b="1" dirty="0" err="1"/>
              <a:t>ú</a:t>
            </a:r>
            <a:r>
              <a:rPr lang="en-US" sz="2800" b="1" dirty="0"/>
              <a:t> </a:t>
            </a:r>
            <a:r>
              <a:rPr lang="en-US" sz="2800" b="1" dirty="0" err="1"/>
              <a:t>osobn</a:t>
            </a:r>
            <a:r>
              <a:rPr lang="en-US" altLang="zh-CN" sz="2800" b="1" dirty="0" err="1"/>
              <a:t>ú</a:t>
            </a:r>
            <a:r>
              <a:rPr lang="en-US" sz="2800" b="1" dirty="0"/>
              <a:t> </a:t>
            </a:r>
            <a:r>
              <a:rPr lang="en-US" sz="2800" b="1" dirty="0" err="1"/>
              <a:t>starostlivos</a:t>
            </a:r>
            <a:r>
              <a:rPr lang="en-US" altLang="zh-CN" sz="2800" b="1" dirty="0" err="1"/>
              <a:t>ť</a:t>
            </a:r>
            <a:r>
              <a:rPr lang="en-US" sz="2800" b="1" dirty="0"/>
              <a:t> o </a:t>
            </a:r>
            <a:r>
              <a:rPr lang="en-US" sz="2800" b="1" dirty="0" err="1"/>
              <a:t>m</a:t>
            </a:r>
            <a:r>
              <a:rPr lang="en-US" altLang="zh-CN" sz="2800" b="1" dirty="0" err="1"/>
              <a:t>ň</a:t>
            </a:r>
            <a:r>
              <a:rPr lang="en-US" sz="2800" b="1" dirty="0" err="1"/>
              <a:t>a</a:t>
            </a:r>
            <a:r>
              <a:rPr lang="sk-SK" sz="2800" dirty="0"/>
              <a:t>, </a:t>
            </a:r>
            <a:r>
              <a:rPr lang="en-US" sz="2800" dirty="0" err="1"/>
              <a:t>sa</a:t>
            </a:r>
            <a:r>
              <a:rPr lang="en-US" sz="2800" dirty="0"/>
              <a:t> mi </a:t>
            </a:r>
            <a:r>
              <a:rPr lang="en-US" sz="2800" dirty="0" err="1"/>
              <a:t>doteraz</a:t>
            </a:r>
            <a:r>
              <a:rPr lang="en-US" sz="2800" dirty="0"/>
              <a:t> </a:t>
            </a:r>
            <a:r>
              <a:rPr lang="en-US" sz="2800" dirty="0" err="1"/>
              <a:t>nepodarilo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umývanie</a:t>
            </a:r>
            <a:r>
              <a:rPr lang="en-US" sz="2800" dirty="0"/>
              <a:t>, </a:t>
            </a:r>
            <a:r>
              <a:rPr lang="en-US" sz="2800" dirty="0" err="1"/>
              <a:t>toaleta</a:t>
            </a:r>
            <a:r>
              <a:rPr lang="en-US" sz="2800" dirty="0"/>
              <a:t>, </a:t>
            </a:r>
            <a:r>
              <a:rPr lang="en-US" sz="2800" dirty="0" err="1"/>
              <a:t>obliekanie</a:t>
            </a:r>
            <a:r>
              <a:rPr lang="en-US" sz="2800" dirty="0"/>
              <a:t>, </a:t>
            </a:r>
            <a:r>
              <a:rPr lang="en-US" sz="2800" dirty="0" err="1"/>
              <a:t>o</a:t>
            </a:r>
            <a:r>
              <a:rPr lang="en-US" altLang="zh-CN" sz="2800" dirty="0" err="1"/>
              <a:t>š</a:t>
            </a:r>
            <a:r>
              <a:rPr lang="en-US" sz="2800" dirty="0" err="1"/>
              <a:t>etrovanie</a:t>
            </a:r>
            <a:r>
              <a:rPr lang="en-US" sz="2800" dirty="0"/>
              <a:t> </a:t>
            </a:r>
            <a:r>
              <a:rPr lang="en-US" sz="2800" dirty="0" err="1"/>
              <a:t>PEGu</a:t>
            </a:r>
            <a:r>
              <a:rPr lang="en-US" sz="2800" dirty="0"/>
              <a:t>, </a:t>
            </a:r>
            <a:r>
              <a:rPr lang="en-US" sz="2800" dirty="0" err="1"/>
              <a:t>polohovanie</a:t>
            </a:r>
            <a:r>
              <a:rPr lang="en-US" sz="2800" dirty="0"/>
              <a:t>, </a:t>
            </a:r>
            <a:r>
              <a:rPr lang="en-US" sz="2800" dirty="0" err="1"/>
              <a:t>premiest</a:t>
            </a:r>
            <a:r>
              <a:rPr lang="en-US" altLang="zh-CN" sz="2800" dirty="0" err="1"/>
              <a:t>ň</a:t>
            </a:r>
            <a:r>
              <a:rPr lang="en-US" sz="2800" dirty="0" err="1"/>
              <a:t>ovanie</a:t>
            </a:r>
            <a:r>
              <a:rPr lang="en-US" sz="2800" dirty="0"/>
              <a:t>, </a:t>
            </a:r>
            <a:r>
              <a:rPr lang="en-US" sz="2800" dirty="0" err="1"/>
              <a:t>odhlie</a:t>
            </a:r>
            <a:r>
              <a:rPr lang="en-US" altLang="zh-CN" sz="2800" dirty="0" err="1"/>
              <a:t>ň</a:t>
            </a:r>
            <a:r>
              <a:rPr lang="en-US" sz="2800" dirty="0" err="1"/>
              <a:t>ovanie</a:t>
            </a:r>
            <a:r>
              <a:rPr lang="en-US" sz="2800" dirty="0"/>
              <a:t> </a:t>
            </a:r>
            <a:r>
              <a:rPr lang="sk-SK" sz="2800" dirty="0"/>
              <a:t>a mnohé ďalšie úkony sú</a:t>
            </a:r>
            <a:r>
              <a:rPr lang="en-US" sz="2800" dirty="0"/>
              <a:t> </a:t>
            </a:r>
            <a:r>
              <a:rPr lang="en-US" sz="2800" dirty="0" err="1"/>
              <a:t>len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mu</a:t>
            </a:r>
            <a:r>
              <a:rPr lang="en-US" altLang="zh-CN" sz="2800" dirty="0" err="1"/>
              <a:t>ž</a:t>
            </a:r>
            <a:r>
              <a:rPr lang="en-US" sz="2800" dirty="0" err="1"/>
              <a:t>ovi</a:t>
            </a:r>
            <a:r>
              <a:rPr lang="en-US" sz="2800" dirty="0"/>
              <a:t> -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z</a:t>
            </a:r>
            <a:r>
              <a:rPr lang="en-US" altLang="zh-CN" sz="2800" dirty="0" err="1"/>
              <a:t>á</a:t>
            </a:r>
            <a:r>
              <a:rPr lang="en-US" sz="2800" dirty="0" err="1"/>
              <a:t>visl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len</a:t>
            </a:r>
            <a:r>
              <a:rPr lang="en-US" sz="2800" dirty="0"/>
              <a:t> od </a:t>
            </a:r>
            <a:r>
              <a:rPr lang="en-US" sz="2800" dirty="0" err="1"/>
              <a:t>neho</a:t>
            </a:r>
            <a:r>
              <a:rPr lang="en-US" sz="2800" dirty="0"/>
              <a:t> a partner je </a:t>
            </a:r>
            <a:r>
              <a:rPr lang="en-US" sz="2800" dirty="0" err="1"/>
              <a:t>pre</a:t>
            </a:r>
            <a:r>
              <a:rPr lang="en-US" altLang="zh-CN" sz="2800" dirty="0" err="1"/>
              <a:t>ť</a:t>
            </a:r>
            <a:r>
              <a:rPr lang="en-US" sz="2800" dirty="0" err="1"/>
              <a:t>a</a:t>
            </a:r>
            <a:r>
              <a:rPr lang="en-US" altLang="zh-CN" sz="2800" dirty="0" err="1"/>
              <a:t>ž</a:t>
            </a:r>
            <a:r>
              <a:rPr lang="en-US" sz="2800" dirty="0" err="1"/>
              <a:t>ený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322000" y="645045"/>
            <a:ext cx="7226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Čo je na asistencii ťažké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14400" y="1568375"/>
            <a:ext cx="10601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nikdy</a:t>
            </a:r>
            <a:r>
              <a:rPr lang="en-US" sz="2800" dirty="0"/>
              <a:t>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sama</a:t>
            </a:r>
            <a:r>
              <a:rPr lang="sk-SK" sz="2800" dirty="0"/>
              <a:t> =</a:t>
            </a:r>
            <a:r>
              <a:rPr lang="en-US" sz="2800" dirty="0"/>
              <a:t> strata </a:t>
            </a:r>
            <a:r>
              <a:rPr lang="en-US" sz="2800" dirty="0" err="1"/>
              <a:t>s</a:t>
            </a:r>
            <a:r>
              <a:rPr lang="en-US" altLang="zh-CN" sz="2800" dirty="0" err="1"/>
              <a:t>ú</a:t>
            </a:r>
            <a:r>
              <a:rPr lang="en-US" sz="2800" dirty="0" err="1"/>
              <a:t>kromia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to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týka</a:t>
            </a:r>
            <a:r>
              <a:rPr lang="en-US" sz="2800" dirty="0"/>
              <a:t> </a:t>
            </a:r>
            <a:r>
              <a:rPr lang="en-US" sz="2800" dirty="0" err="1"/>
              <a:t>aj</a:t>
            </a:r>
            <a:r>
              <a:rPr lang="en-US" sz="2800" dirty="0"/>
              <a:t> </a:t>
            </a:r>
            <a:r>
              <a:rPr lang="en-US" sz="2800" dirty="0" err="1"/>
              <a:t>otca</a:t>
            </a:r>
            <a:r>
              <a:rPr lang="en-US" sz="2800" dirty="0"/>
              <a:t>, </a:t>
            </a:r>
            <a:r>
              <a:rPr lang="en-US" sz="2800" dirty="0" err="1"/>
              <a:t>asistentky</a:t>
            </a:r>
            <a:r>
              <a:rPr lang="en-US" sz="2800" dirty="0"/>
              <a:t> </a:t>
            </a:r>
            <a:r>
              <a:rPr lang="en-US" sz="2800" dirty="0" err="1"/>
              <a:t>naru</a:t>
            </a:r>
            <a:r>
              <a:rPr lang="en-US" altLang="zh-CN" sz="2800" dirty="0" err="1"/>
              <a:t>š</a:t>
            </a:r>
            <a:r>
              <a:rPr lang="en-US" sz="2800" dirty="0" err="1"/>
              <a:t>uj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jeho</a:t>
            </a:r>
            <a:r>
              <a:rPr lang="en-US" sz="2800" dirty="0"/>
              <a:t> </a:t>
            </a:r>
            <a:r>
              <a:rPr lang="en-US" sz="2800" dirty="0" err="1"/>
              <a:t>s</a:t>
            </a:r>
            <a:r>
              <a:rPr lang="en-US" altLang="zh-CN" sz="2800" dirty="0" err="1"/>
              <a:t>ú</a:t>
            </a:r>
            <a:r>
              <a:rPr lang="en-US" sz="2800" dirty="0" err="1"/>
              <a:t>kromie</a:t>
            </a:r>
            <a:r>
              <a:rPr lang="sk-SK" sz="2800" dirty="0"/>
              <a:t> a pokoj</a:t>
            </a:r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neust</a:t>
            </a:r>
            <a:r>
              <a:rPr lang="en-US" altLang="zh-CN" sz="2800" dirty="0" err="1"/>
              <a:t>á</a:t>
            </a:r>
            <a:r>
              <a:rPr lang="en-US" sz="2800" dirty="0" err="1"/>
              <a:t>le</a:t>
            </a:r>
            <a:r>
              <a:rPr lang="en-US" sz="2800" dirty="0"/>
              <a:t> v </a:t>
            </a:r>
            <a:r>
              <a:rPr lang="en-US" sz="2800" dirty="0" err="1"/>
              <a:t>re</a:t>
            </a:r>
            <a:r>
              <a:rPr lang="en-US" altLang="zh-CN" sz="2800" dirty="0" err="1"/>
              <a:t>ž</a:t>
            </a:r>
            <a:r>
              <a:rPr lang="en-US" sz="2800" dirty="0" err="1"/>
              <a:t>ime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altLang="zh-CN" sz="2800" dirty="0" err="1"/>
              <a:t>žé</a:t>
            </a:r>
            <a:r>
              <a:rPr lang="en-US" sz="2800" dirty="0" err="1"/>
              <a:t>rky</a:t>
            </a:r>
            <a:r>
              <a:rPr lang="en-US" sz="2800" dirty="0"/>
              <a:t> a </a:t>
            </a:r>
            <a:r>
              <a:rPr lang="en-US" sz="2800" dirty="0" err="1"/>
              <a:t>mus</a:t>
            </a:r>
            <a:r>
              <a:rPr lang="en-US" altLang="zh-CN" sz="2800" dirty="0" err="1"/>
              <a:t>í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komunikova</a:t>
            </a:r>
            <a:r>
              <a:rPr lang="en-US" altLang="zh-CN" sz="2800" dirty="0" err="1"/>
              <a:t>ť</a:t>
            </a:r>
            <a:r>
              <a:rPr lang="en-US" sz="2800" dirty="0"/>
              <a:t> s </a:t>
            </a:r>
            <a:r>
              <a:rPr lang="en-US" sz="2800" dirty="0" err="1"/>
              <a:t>asistentkami</a:t>
            </a:r>
            <a:r>
              <a:rPr lang="en-US" sz="2800" dirty="0"/>
              <a:t>, </a:t>
            </a:r>
            <a:r>
              <a:rPr lang="en-US" sz="2800" dirty="0" err="1"/>
              <a:t>lebo</a:t>
            </a:r>
            <a:r>
              <a:rPr lang="en-US" sz="2800" dirty="0"/>
              <a:t> </a:t>
            </a:r>
            <a:r>
              <a:rPr lang="en-US" sz="2800" dirty="0" err="1"/>
              <a:t>pomoc</a:t>
            </a:r>
            <a:r>
              <a:rPr lang="en-US" sz="2800" dirty="0"/>
              <a:t> </a:t>
            </a:r>
            <a:r>
              <a:rPr lang="en-US" sz="2800" dirty="0" err="1"/>
              <a:t>potrebujem</a:t>
            </a:r>
            <a:r>
              <a:rPr lang="en-US" sz="2800" dirty="0"/>
              <a:t> </a:t>
            </a:r>
            <a:r>
              <a:rPr lang="en-US" sz="2800" dirty="0" err="1"/>
              <a:t>st</a:t>
            </a:r>
            <a:r>
              <a:rPr lang="en-US" altLang="zh-CN" sz="2800" dirty="0" err="1"/>
              <a:t>á</a:t>
            </a:r>
            <a:r>
              <a:rPr lang="en-US" sz="2800" dirty="0" err="1"/>
              <a:t>le</a:t>
            </a:r>
            <a:r>
              <a:rPr lang="sk-SK" sz="2800" dirty="0"/>
              <a:t> -</a:t>
            </a:r>
            <a:r>
              <a:rPr lang="en-US" sz="2800" dirty="0"/>
              <a:t> je to </a:t>
            </a:r>
            <a:r>
              <a:rPr lang="en-US" sz="2800" dirty="0" err="1"/>
              <a:t>ve</a:t>
            </a:r>
            <a:r>
              <a:rPr lang="en-US" altLang="zh-CN" sz="2800" dirty="0" err="1"/>
              <a:t>ľ</a:t>
            </a:r>
            <a:r>
              <a:rPr lang="en-US" sz="2800" dirty="0" err="1"/>
              <a:t>mi</a:t>
            </a:r>
            <a:r>
              <a:rPr lang="en-US" sz="2800" dirty="0"/>
              <a:t> </a:t>
            </a:r>
            <a:r>
              <a:rPr lang="en-US" sz="2800" dirty="0" err="1"/>
              <a:t>vy</a:t>
            </a:r>
            <a:r>
              <a:rPr lang="en-US" altLang="zh-CN" sz="2800" dirty="0" err="1"/>
              <a:t>č</a:t>
            </a:r>
            <a:r>
              <a:rPr lang="en-US" sz="2800" dirty="0" err="1"/>
              <a:t>erp</a:t>
            </a:r>
            <a:r>
              <a:rPr lang="en-US" altLang="zh-CN" sz="2800" dirty="0" err="1"/>
              <a:t>á</a:t>
            </a:r>
            <a:r>
              <a:rPr lang="en-US" sz="2800" dirty="0" err="1"/>
              <a:t>vaj</a:t>
            </a:r>
            <a:r>
              <a:rPr lang="en-US" altLang="zh-CN" sz="2800" dirty="0" err="1"/>
              <a:t>ú</a:t>
            </a:r>
            <a:r>
              <a:rPr lang="en-US" sz="2800" dirty="0" err="1"/>
              <a:t>ce</a:t>
            </a:r>
            <a:endParaRPr lang="sk-SK" sz="2800" dirty="0" err="1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sk-SK" sz="2800" dirty="0"/>
              <a:t>- každá je iná osobnosť, vyžaduje si iný prístup – je to náročné</a:t>
            </a:r>
          </a:p>
        </p:txBody>
      </p:sp>
      <p:sp>
        <p:nvSpPr>
          <p:cNvPr id="6" name="Obdĺžnik 5"/>
          <p:cNvSpPr/>
          <p:nvPr/>
        </p:nvSpPr>
        <p:spPr>
          <a:xfrm>
            <a:off x="1322000" y="645045"/>
            <a:ext cx="7226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Čo je na asistencii ťažké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75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878186" y="1784015"/>
            <a:ext cx="108188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zvý</a:t>
            </a:r>
            <a:r>
              <a:rPr lang="en-US" altLang="zh-CN" sz="2800" dirty="0" err="1"/>
              <a:t>š</a:t>
            </a:r>
            <a:r>
              <a:rPr lang="en-US" sz="2800" dirty="0" err="1"/>
              <a:t>i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odmenu</a:t>
            </a:r>
            <a:r>
              <a:rPr lang="en-US" sz="2800" dirty="0"/>
              <a:t> </a:t>
            </a:r>
            <a:r>
              <a:rPr lang="en-US" sz="2800" dirty="0" err="1"/>
              <a:t>aspo</a:t>
            </a:r>
            <a:r>
              <a:rPr lang="en-US" altLang="zh-CN" sz="2800" dirty="0" err="1"/>
              <a:t>ň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5 </a:t>
            </a:r>
            <a:r>
              <a:rPr lang="en-US" sz="2800" dirty="0" err="1"/>
              <a:t>eur</a:t>
            </a:r>
            <a:r>
              <a:rPr lang="en-US" sz="2800" dirty="0"/>
              <a:t>/</a:t>
            </a:r>
            <a:r>
              <a:rPr lang="en-US" sz="2800" dirty="0" err="1"/>
              <a:t>hodinu</a:t>
            </a:r>
            <a:r>
              <a:rPr lang="en-US" sz="2800" dirty="0"/>
              <a:t>, </a:t>
            </a:r>
            <a:r>
              <a:rPr lang="en-US" altLang="zh-CN" sz="2800" dirty="0" err="1"/>
              <a:t>č</a:t>
            </a:r>
            <a:r>
              <a:rPr lang="en-US" sz="2800" dirty="0" err="1"/>
              <a:t>o</a:t>
            </a:r>
            <a:r>
              <a:rPr lang="en-US" sz="2800" dirty="0"/>
              <a:t> </a:t>
            </a:r>
            <a:r>
              <a:rPr lang="sk-SK" sz="2800" dirty="0"/>
              <a:t>by</a:t>
            </a:r>
            <a:r>
              <a:rPr lang="en-US" sz="2800" dirty="0"/>
              <a:t> </a:t>
            </a:r>
            <a:r>
              <a:rPr lang="sk-SK" sz="2800" dirty="0"/>
              <a:t>mohlo prilákať</a:t>
            </a:r>
            <a:r>
              <a:rPr lang="en-US" sz="2800" dirty="0"/>
              <a:t> </a:t>
            </a:r>
            <a:r>
              <a:rPr lang="en-US" altLang="zh-CN" sz="2800" dirty="0" err="1"/>
              <a:t>ž</a:t>
            </a:r>
            <a:r>
              <a:rPr lang="en-US" sz="2800" dirty="0" err="1"/>
              <a:t>eny</a:t>
            </a:r>
            <a:r>
              <a:rPr lang="en-US" sz="2800" dirty="0"/>
              <a:t> – </a:t>
            </a:r>
            <a:r>
              <a:rPr lang="en-US" sz="2800" dirty="0" err="1"/>
              <a:t>opatrovate</a:t>
            </a:r>
            <a:r>
              <a:rPr lang="en-US" altLang="zh-CN" sz="2800" dirty="0" err="1"/>
              <a:t>ľ</a:t>
            </a:r>
            <a:r>
              <a:rPr lang="en-US" sz="2800" dirty="0" err="1"/>
              <a:t>ky</a:t>
            </a:r>
            <a:r>
              <a:rPr lang="en-US" sz="2800" dirty="0"/>
              <a:t> zo </a:t>
            </a:r>
            <a:r>
              <a:rPr lang="en-US" sz="2800" dirty="0" err="1"/>
              <a:t>zahrani</a:t>
            </a:r>
            <a:r>
              <a:rPr lang="en-US" altLang="zh-CN" sz="2800" dirty="0" err="1"/>
              <a:t>č</a:t>
            </a:r>
            <a:r>
              <a:rPr lang="en-US" sz="2800" dirty="0" err="1"/>
              <a:t>ia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aby </a:t>
            </a:r>
            <a:r>
              <a:rPr lang="en-US" sz="2800" dirty="0" err="1"/>
              <a:t>mali</a:t>
            </a:r>
            <a:r>
              <a:rPr lang="en-US" sz="2800" dirty="0"/>
              <a:t> </a:t>
            </a:r>
            <a:r>
              <a:rPr lang="en-US" sz="2800" dirty="0" err="1"/>
              <a:t>n</a:t>
            </a:r>
            <a:r>
              <a:rPr lang="en-US" altLang="zh-CN" sz="2800" dirty="0" err="1"/>
              <a:t>á</a:t>
            </a:r>
            <a:r>
              <a:rPr lang="en-US" sz="2800" dirty="0" err="1"/>
              <a:t>rok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nemocensk</a:t>
            </a:r>
            <a:r>
              <a:rPr lang="en-US" altLang="zh-CN" sz="2800" dirty="0" err="1"/>
              <a:t>ú</a:t>
            </a:r>
            <a:r>
              <a:rPr lang="en-US" sz="2800" dirty="0"/>
              <a:t>, </a:t>
            </a:r>
            <a:r>
              <a:rPr lang="en-US" sz="2800" dirty="0" err="1"/>
              <a:t>matersk</a:t>
            </a:r>
            <a:r>
              <a:rPr lang="en-US" altLang="zh-CN" sz="2800" dirty="0" err="1"/>
              <a:t>ú</a:t>
            </a:r>
            <a:r>
              <a:rPr lang="en-US" sz="2800" dirty="0"/>
              <a:t>, </a:t>
            </a:r>
            <a:r>
              <a:rPr lang="en-US" sz="2800" dirty="0" err="1"/>
              <a:t>dovolenku</a:t>
            </a:r>
            <a:r>
              <a:rPr lang="en-US" sz="2800" dirty="0"/>
              <a:t> a </a:t>
            </a:r>
            <a:r>
              <a:rPr lang="en-US" sz="2800" dirty="0" err="1"/>
              <a:t>podporu</a:t>
            </a:r>
            <a:r>
              <a:rPr lang="en-US" sz="2800" dirty="0"/>
              <a:t> v </a:t>
            </a:r>
            <a:r>
              <a:rPr lang="en-US" sz="2800" dirty="0" err="1"/>
              <a:t>nezamestnanosti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sk-SK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zamestnanci</a:t>
            </a:r>
            <a:r>
              <a:rPr lang="en-US" sz="2800" dirty="0"/>
              <a:t> - to by </a:t>
            </a:r>
            <a:r>
              <a:rPr lang="en-US" sz="2800" dirty="0" err="1"/>
              <a:t>pril</a:t>
            </a:r>
            <a:r>
              <a:rPr lang="en-US" altLang="zh-CN" sz="2800" dirty="0" err="1"/>
              <a:t>á</a:t>
            </a:r>
            <a:r>
              <a:rPr lang="en-US" sz="2800" dirty="0" err="1"/>
              <a:t>kalo</a:t>
            </a:r>
            <a:r>
              <a:rPr lang="en-US" sz="2800" dirty="0"/>
              <a:t> </a:t>
            </a:r>
            <a:r>
              <a:rPr lang="en-US" altLang="zh-CN" sz="2800" dirty="0" err="1"/>
              <a:t>ľ</a:t>
            </a:r>
            <a:r>
              <a:rPr lang="en-US" sz="2800" dirty="0" err="1"/>
              <a:t>ud</a:t>
            </a:r>
            <a:r>
              <a:rPr lang="en-US" altLang="zh-CN" sz="2800" dirty="0" err="1"/>
              <a:t>í</a:t>
            </a:r>
            <a:r>
              <a:rPr lang="en-US" sz="2800" dirty="0"/>
              <a:t> </a:t>
            </a:r>
            <a:r>
              <a:rPr lang="en-US" sz="2800" dirty="0" err="1"/>
              <a:t>robi</a:t>
            </a:r>
            <a:r>
              <a:rPr lang="en-US" altLang="zh-CN" sz="2800" dirty="0" err="1"/>
              <a:t>ť</a:t>
            </a:r>
            <a:r>
              <a:rPr lang="en-US" sz="2800" dirty="0"/>
              <a:t> to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plný</a:t>
            </a:r>
            <a:r>
              <a:rPr lang="en-US" sz="2800" dirty="0"/>
              <a:t> </a:t>
            </a:r>
            <a:r>
              <a:rPr lang="en-US" altLang="zh-CN" sz="2800" dirty="0" err="1"/>
              <a:t>ú</a:t>
            </a:r>
            <a:r>
              <a:rPr lang="en-US" sz="2800" dirty="0" err="1"/>
              <a:t>väzok</a:t>
            </a:r>
            <a:r>
              <a:rPr lang="sk-SK" sz="2800" dirty="0" err="1"/>
              <a:t> a nielen ako brigádu</a:t>
            </a:r>
            <a:endParaRPr lang="sk-SK" sz="2800" dirty="0"/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sk-SK" sz="2800" dirty="0"/>
              <a:t>- nájsť asistentku, ktorá by prevzala časť pomoci, ktorú robí teraz len muž</a:t>
            </a:r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en-US" sz="2800" dirty="0" err="1"/>
              <a:t>celkovo</a:t>
            </a:r>
            <a:r>
              <a:rPr lang="en-US" sz="2800" dirty="0"/>
              <a:t> </a:t>
            </a:r>
            <a:r>
              <a:rPr lang="sk-SK" sz="2800" dirty="0"/>
              <a:t>by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é</a:t>
            </a:r>
            <a:r>
              <a:rPr lang="en-US" sz="2800" dirty="0" err="1"/>
              <a:t>dia</a:t>
            </a:r>
            <a:r>
              <a:rPr lang="en-US" sz="2800" dirty="0"/>
              <a:t> a </a:t>
            </a:r>
            <a:r>
              <a:rPr lang="en-US" altLang="zh-CN" sz="2800" dirty="0" err="1"/>
              <a:t>š</a:t>
            </a:r>
            <a:r>
              <a:rPr lang="en-US" sz="2800" dirty="0" err="1"/>
              <a:t>t</a:t>
            </a:r>
            <a:r>
              <a:rPr lang="en-US" altLang="zh-CN" sz="2800" dirty="0" err="1"/>
              <a:t>á</a:t>
            </a:r>
            <a:r>
              <a:rPr lang="en-US" sz="2800" dirty="0" err="1"/>
              <a:t>t</a:t>
            </a:r>
            <a:r>
              <a:rPr lang="en-US" sz="2800" dirty="0"/>
              <a:t> </a:t>
            </a:r>
            <a:r>
              <a:rPr lang="sk-SK" sz="2800" dirty="0"/>
              <a:t>mali </a:t>
            </a:r>
            <a:r>
              <a:rPr lang="en-US" sz="2800" dirty="0" err="1"/>
              <a:t>zvy</a:t>
            </a:r>
            <a:r>
              <a:rPr lang="en-US" altLang="zh-CN" sz="2800" dirty="0" err="1"/>
              <a:t>š</a:t>
            </a:r>
            <a:r>
              <a:rPr lang="en-US" sz="2800" dirty="0" err="1"/>
              <a:t>ova</a:t>
            </a:r>
            <a:r>
              <a:rPr lang="sk-SK" sz="2800" dirty="0"/>
              <a:t>ť </a:t>
            </a:r>
            <a:r>
              <a:rPr lang="en-US" sz="2800" dirty="0" err="1"/>
              <a:t>význam</a:t>
            </a:r>
            <a:r>
              <a:rPr lang="en-US" sz="2800" dirty="0"/>
              <a:t> </a:t>
            </a:r>
            <a:r>
              <a:rPr lang="en-US" sz="2800" dirty="0" err="1"/>
              <a:t>pom</a:t>
            </a:r>
            <a:r>
              <a:rPr lang="en-US" altLang="zh-CN" sz="2800" dirty="0" err="1"/>
              <a:t>á</a:t>
            </a:r>
            <a:r>
              <a:rPr lang="en-US" sz="2800" dirty="0" err="1"/>
              <a:t>haj</a:t>
            </a:r>
            <a:r>
              <a:rPr lang="en-US" altLang="zh-CN" sz="2800" dirty="0" err="1"/>
              <a:t>ú</a:t>
            </a:r>
            <a:r>
              <a:rPr lang="en-US" sz="2800" dirty="0" err="1"/>
              <a:t>cich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altLang="zh-CN" sz="2800" dirty="0" err="1"/>
              <a:t>í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101505" y="645045"/>
            <a:ext cx="5851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Čo by mi pomohlo?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6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305300" y="936561"/>
            <a:ext cx="7654327" cy="562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Nez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vislý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ž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ivot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č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 to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vlastne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je?</a:t>
            </a:r>
            <a:endParaRPr lang="sk-SK" sz="32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Ventil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cia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ako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lie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č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nie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kone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č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endParaRPr lang="sk-SK" sz="32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Osobn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asistencia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k-SK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vývoj v mojom živote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Organiz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cia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asistentiek</a:t>
            </a:r>
            <a:endParaRPr lang="sk-SK" sz="32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Podpora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š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tu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/In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podpora</a:t>
            </a:r>
            <a:endParaRPr lang="sk-SK" sz="32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Č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 je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asistencii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ť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ž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é</a:t>
            </a:r>
            <a:endParaRPr lang="sk-SK" sz="32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Č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 by mi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pomohlo</a:t>
            </a:r>
            <a:endParaRPr lang="sk-SK" sz="32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Nez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vislý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ž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ivot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č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 to pre m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ň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znamen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á</a:t>
            </a: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sk-SK" sz="32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</a:t>
            </a:r>
            <a:r>
              <a:rPr lang="zh-CN" sz="32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ď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akovanie</a:t>
            </a:r>
            <a:endParaRPr lang="sk-SK" sz="3200" dirty="0"/>
          </a:p>
        </p:txBody>
      </p:sp>
      <p:sp>
        <p:nvSpPr>
          <p:cNvPr id="6" name="Obdĺžnik 5"/>
          <p:cNvSpPr/>
          <p:nvPr/>
        </p:nvSpPr>
        <p:spPr>
          <a:xfrm>
            <a:off x="1300681" y="788255"/>
            <a:ext cx="2489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OBSAH:</a:t>
            </a:r>
          </a:p>
        </p:txBody>
      </p:sp>
    </p:spTree>
    <p:extLst>
      <p:ext uri="{BB962C8B-B14F-4D97-AF65-F5344CB8AC3E}">
        <p14:creationId xmlns:p14="http://schemas.microsoft.com/office/powerpoint/2010/main" val="280723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33085" y="1900837"/>
            <a:ext cx="102479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/>
            <a:r>
              <a:rPr lang="en-US" sz="2800" dirty="0" err="1"/>
              <a:t>Dve</a:t>
            </a:r>
            <a:r>
              <a:rPr lang="en-US" sz="2800" dirty="0"/>
              <a:t> </a:t>
            </a:r>
            <a:r>
              <a:rPr lang="sk-SK" sz="2800" dirty="0"/>
              <a:t>veci - 1</a:t>
            </a:r>
            <a:r>
              <a:rPr lang="en-US" sz="2800" dirty="0"/>
              <a:t>. </a:t>
            </a:r>
            <a:r>
              <a:rPr lang="en-US" sz="2800" dirty="0" err="1"/>
              <a:t>Môc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b="1" u="sng" dirty="0" err="1"/>
              <a:t>rozhodova</a:t>
            </a:r>
            <a:r>
              <a:rPr lang="en-US" altLang="zh-CN" sz="2800" b="1" u="sng" dirty="0" err="1"/>
              <a:t>ť</a:t>
            </a:r>
            <a:r>
              <a:rPr lang="sk-SK" altLang="zh-CN" sz="2800" dirty="0"/>
              <a:t> a </a:t>
            </a:r>
            <a:r>
              <a:rPr lang="en-US" sz="2800" dirty="0"/>
              <a:t>2. </a:t>
            </a:r>
            <a:r>
              <a:rPr lang="en-US" sz="2800" dirty="0" err="1"/>
              <a:t>Môc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b="1" u="sng" dirty="0" err="1"/>
              <a:t>kontrolova</a:t>
            </a:r>
            <a:r>
              <a:rPr lang="en-US" altLang="zh-CN" sz="2800" b="1" u="sng" dirty="0" err="1"/>
              <a:t>ť</a:t>
            </a:r>
            <a:r>
              <a:rPr lang="sk-SK" altLang="zh-CN" sz="2800" b="1" u="sng" dirty="0"/>
              <a:t>:</a:t>
            </a:r>
          </a:p>
          <a:p>
            <a:pPr marL="180975" indent="-180975" algn="just"/>
            <a:endParaRPr lang="sk-SK" sz="2800" b="1" u="sng" dirty="0"/>
          </a:p>
          <a:p>
            <a:pPr marL="180975" indent="-180975" algn="just"/>
            <a:r>
              <a:rPr lang="en-US" sz="2800" dirty="0"/>
              <a:t>- o </a:t>
            </a:r>
            <a:r>
              <a:rPr lang="en-US" sz="2800" dirty="0" err="1"/>
              <a:t>sebe</a:t>
            </a:r>
            <a:r>
              <a:rPr lang="en-US" sz="2800" dirty="0"/>
              <a:t>, o </a:t>
            </a:r>
            <a:r>
              <a:rPr lang="en-US" sz="2800" dirty="0" err="1"/>
              <a:t>svojich</a:t>
            </a:r>
            <a:r>
              <a:rPr lang="en-US" sz="2800" dirty="0"/>
              <a:t> </a:t>
            </a:r>
            <a:r>
              <a:rPr lang="en-US" sz="2800" dirty="0" err="1"/>
              <a:t>potreb</a:t>
            </a:r>
            <a:r>
              <a:rPr lang="en-US" altLang="zh-CN" sz="2800" dirty="0" err="1"/>
              <a:t>á</a:t>
            </a:r>
            <a:r>
              <a:rPr lang="en-US" sz="2800" dirty="0" err="1"/>
              <a:t>ch</a:t>
            </a:r>
            <a:r>
              <a:rPr lang="en-US" sz="2800" dirty="0"/>
              <a:t>, o </a:t>
            </a:r>
            <a:r>
              <a:rPr lang="en-US" sz="2800" dirty="0" err="1"/>
              <a:t>svojej</a:t>
            </a:r>
            <a:r>
              <a:rPr lang="en-US" sz="2800" dirty="0"/>
              <a:t> </a:t>
            </a:r>
            <a:r>
              <a:rPr lang="en-US" sz="2800" dirty="0" err="1"/>
              <a:t>sebarealiz</a:t>
            </a:r>
            <a:r>
              <a:rPr lang="en-US" altLang="zh-CN" sz="2800" dirty="0" err="1"/>
              <a:t>á</a:t>
            </a:r>
            <a:r>
              <a:rPr lang="en-US" sz="2800" dirty="0" err="1"/>
              <a:t>cii</a:t>
            </a:r>
            <a:r>
              <a:rPr lang="en-US" sz="2800" dirty="0"/>
              <a:t>, </a:t>
            </a:r>
            <a:r>
              <a:rPr lang="en-US" sz="2800" dirty="0" err="1"/>
              <a:t>kto</a:t>
            </a:r>
            <a:r>
              <a:rPr lang="en-US" sz="2800" dirty="0"/>
              <a:t> mi </a:t>
            </a:r>
            <a:r>
              <a:rPr lang="en-US" sz="2800" dirty="0" err="1"/>
              <a:t>bude</a:t>
            </a:r>
            <a:r>
              <a:rPr lang="en-US" sz="2800" dirty="0"/>
              <a:t> </a:t>
            </a:r>
            <a:r>
              <a:rPr lang="en-US" sz="2800" dirty="0" err="1"/>
              <a:t>pom</a:t>
            </a:r>
            <a:r>
              <a:rPr lang="en-US" altLang="zh-CN" sz="2800" dirty="0" err="1"/>
              <a:t>á</a:t>
            </a:r>
            <a:r>
              <a:rPr lang="en-US" sz="2800" dirty="0" err="1"/>
              <a:t>ha</a:t>
            </a:r>
            <a:r>
              <a:rPr lang="en-US" altLang="zh-CN" sz="2800" dirty="0" err="1"/>
              <a:t>ť</a:t>
            </a:r>
            <a:r>
              <a:rPr lang="en-US" sz="2800" dirty="0"/>
              <a:t> a </a:t>
            </a:r>
            <a:r>
              <a:rPr lang="sk-SK" sz="2800" dirty="0"/>
              <a:t>akým spôsobom</a:t>
            </a:r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sk-SK" sz="2800" dirty="0"/>
              <a:t>- zároveň OA umožňuje sebarealizáciu (kariéra) rodiny, čo je pridaná hodnota pre štát</a:t>
            </a:r>
          </a:p>
          <a:p>
            <a:pPr marL="180975" indent="-180975" algn="just"/>
            <a:endParaRPr lang="sk-SK" sz="2800" dirty="0"/>
          </a:p>
          <a:p>
            <a:pPr marL="180975" indent="-180975" algn="just"/>
            <a:r>
              <a:rPr lang="en-US" sz="2800" dirty="0"/>
              <a:t>- </a:t>
            </a:r>
            <a:r>
              <a:rPr lang="sk-SK" sz="2800" u="sng" dirty="0"/>
              <a:t>napr. v</a:t>
            </a:r>
            <a:r>
              <a:rPr lang="en-US" sz="2800" u="sng" dirty="0"/>
              <a:t> </a:t>
            </a:r>
            <a:r>
              <a:rPr lang="en-US" sz="2800" u="sng" dirty="0" err="1"/>
              <a:t>be</a:t>
            </a:r>
            <a:r>
              <a:rPr lang="en-US" altLang="zh-CN" sz="2800" u="sng" dirty="0" err="1"/>
              <a:t>ž</a:t>
            </a:r>
            <a:r>
              <a:rPr lang="en-US" sz="2800" u="sng" dirty="0" err="1"/>
              <a:t>nom</a:t>
            </a:r>
            <a:r>
              <a:rPr lang="en-US" sz="2800" u="sng" dirty="0"/>
              <a:t> </a:t>
            </a:r>
            <a:r>
              <a:rPr lang="en-US" sz="2800" u="sng" dirty="0" err="1"/>
              <a:t>dni</a:t>
            </a:r>
            <a:r>
              <a:rPr lang="en-US" sz="2800" u="sng" dirty="0"/>
              <a:t>:</a:t>
            </a:r>
            <a:r>
              <a:rPr lang="en-US" sz="2800" dirty="0"/>
              <a:t> </a:t>
            </a:r>
            <a:r>
              <a:rPr lang="en-US" sz="2800" b="1" u="sng" dirty="0"/>
              <a:t>ja</a:t>
            </a:r>
            <a:r>
              <a:rPr lang="en-US" sz="2800" dirty="0"/>
              <a:t> </a:t>
            </a:r>
            <a:r>
              <a:rPr lang="en-US" sz="2800" dirty="0" err="1"/>
              <a:t>vyber</a:t>
            </a:r>
            <a:r>
              <a:rPr lang="en-US" altLang="zh-CN" sz="2800" dirty="0" err="1"/>
              <a:t>á</a:t>
            </a:r>
            <a:r>
              <a:rPr lang="en-US" sz="28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oblie</a:t>
            </a:r>
            <a:r>
              <a:rPr lang="en-US" altLang="zh-CN" sz="2800" dirty="0" err="1"/>
              <a:t>č</a:t>
            </a:r>
            <a:r>
              <a:rPr lang="en-US" sz="2800" dirty="0" err="1"/>
              <a:t>ky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periny</a:t>
            </a:r>
            <a:r>
              <a:rPr lang="en-US" sz="2800" dirty="0"/>
              <a:t> a </a:t>
            </a:r>
            <a:r>
              <a:rPr lang="en-US" sz="2800" dirty="0" err="1"/>
              <a:t>zla</a:t>
            </a:r>
            <a:r>
              <a:rPr lang="en-US" altLang="zh-CN" sz="2800" dirty="0" err="1"/>
              <a:t>ď</a:t>
            </a:r>
            <a:r>
              <a:rPr lang="en-US" sz="2800" dirty="0" err="1"/>
              <a:t>ujem</a:t>
            </a:r>
            <a:r>
              <a:rPr lang="en-US" sz="2800" dirty="0"/>
              <a:t> s </a:t>
            </a:r>
            <a:r>
              <a:rPr lang="en-US" sz="2800" dirty="0" err="1"/>
              <a:t>vank</a:t>
            </a:r>
            <a:r>
              <a:rPr lang="en-US" altLang="zh-CN" sz="2800" dirty="0" err="1"/>
              <a:t>úš</a:t>
            </a:r>
            <a:r>
              <a:rPr lang="en-US" sz="2800" dirty="0" err="1"/>
              <a:t>ikmi</a:t>
            </a:r>
            <a:r>
              <a:rPr lang="en-US" sz="2800" dirty="0"/>
              <a:t>, </a:t>
            </a:r>
            <a:r>
              <a:rPr lang="en-US" sz="2800" b="1" u="sng" dirty="0"/>
              <a:t>ja</a:t>
            </a:r>
            <a:r>
              <a:rPr lang="en-US" sz="2800" dirty="0"/>
              <a:t> </a:t>
            </a:r>
            <a:r>
              <a:rPr lang="en-US" sz="2800" dirty="0" err="1"/>
              <a:t>r</a:t>
            </a:r>
            <a:r>
              <a:rPr lang="en-US" altLang="zh-CN" sz="2800" dirty="0" err="1"/>
              <a:t>á</a:t>
            </a:r>
            <a:r>
              <a:rPr lang="en-US" sz="2800" dirty="0" err="1"/>
              <a:t>no</a:t>
            </a:r>
            <a:r>
              <a:rPr lang="en-US" sz="2800" dirty="0"/>
              <a:t> </a:t>
            </a:r>
            <a:r>
              <a:rPr lang="en-US" sz="2800" dirty="0" err="1"/>
              <a:t>poviem</a:t>
            </a:r>
            <a:r>
              <a:rPr lang="en-US" sz="2800" dirty="0"/>
              <a:t>, </a:t>
            </a:r>
            <a:r>
              <a:rPr lang="en-US" altLang="zh-CN" sz="2800" b="1" dirty="0" err="1"/>
              <a:t>č</a:t>
            </a:r>
            <a:r>
              <a:rPr lang="en-US" sz="2800" b="1" dirty="0" err="1"/>
              <a:t>o</a:t>
            </a:r>
            <a:r>
              <a:rPr lang="en-US" sz="2800" dirty="0"/>
              <a:t> </a:t>
            </a:r>
            <a:r>
              <a:rPr lang="en-US" sz="2800" dirty="0" err="1"/>
              <a:t>budeme</a:t>
            </a:r>
            <a:r>
              <a:rPr lang="en-US" sz="2800" dirty="0"/>
              <a:t> </a:t>
            </a:r>
            <a:r>
              <a:rPr lang="en-US" sz="2800" dirty="0" err="1"/>
              <a:t>vari</a:t>
            </a:r>
            <a:r>
              <a:rPr lang="en-US" altLang="zh-CN" sz="2800" dirty="0" err="1"/>
              <a:t>ť</a:t>
            </a:r>
            <a:r>
              <a:rPr lang="en-US" sz="2800" dirty="0"/>
              <a:t> a </a:t>
            </a:r>
            <a:r>
              <a:rPr lang="en-US" sz="2800" b="1" dirty="0"/>
              <a:t>z </a:t>
            </a:r>
            <a:r>
              <a:rPr lang="en-US" altLang="zh-CN" sz="2800" b="1" dirty="0" err="1"/>
              <a:t>č</a:t>
            </a:r>
            <a:r>
              <a:rPr lang="en-US" sz="2800" b="1" dirty="0" err="1"/>
              <a:t>oho</a:t>
            </a:r>
            <a:r>
              <a:rPr lang="en-US" sz="2800" b="1" dirty="0"/>
              <a:t> </a:t>
            </a:r>
            <a:r>
              <a:rPr lang="en-US" sz="2800" dirty="0" err="1"/>
              <a:t>aj</a:t>
            </a:r>
            <a:r>
              <a:rPr lang="en-US" sz="2800" dirty="0"/>
              <a:t> s </a:t>
            </a:r>
            <a:r>
              <a:rPr lang="en-US" sz="2800" dirty="0" err="1"/>
              <a:t>presným</a:t>
            </a:r>
            <a:r>
              <a:rPr lang="en-US" sz="2800" dirty="0"/>
              <a:t> </a:t>
            </a:r>
            <a:r>
              <a:rPr lang="en-US" sz="2800" dirty="0" err="1"/>
              <a:t>receptom</a:t>
            </a:r>
            <a:r>
              <a:rPr lang="en-US" sz="2800" dirty="0"/>
              <a:t>, </a:t>
            </a:r>
            <a:r>
              <a:rPr lang="en-US" sz="2800" b="1" u="sng" dirty="0"/>
              <a:t>ja</a:t>
            </a:r>
            <a:r>
              <a:rPr lang="en-US" sz="2800" dirty="0"/>
              <a:t> </a:t>
            </a:r>
            <a:r>
              <a:rPr lang="en-US" sz="2800" dirty="0" err="1"/>
              <a:t>poviem</a:t>
            </a:r>
            <a:r>
              <a:rPr lang="en-US" sz="2800" dirty="0"/>
              <a:t> </a:t>
            </a:r>
            <a:r>
              <a:rPr lang="en-US" sz="2800" b="1" dirty="0" err="1"/>
              <a:t>ak</a:t>
            </a:r>
            <a:r>
              <a:rPr lang="en-US" altLang="zh-CN" sz="2800" b="1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lieky</a:t>
            </a:r>
            <a:r>
              <a:rPr lang="en-US" sz="2800" dirty="0"/>
              <a:t> a </a:t>
            </a:r>
            <a:r>
              <a:rPr lang="en-US" sz="2800" b="1" dirty="0" err="1"/>
              <a:t>kedy</a:t>
            </a:r>
            <a:r>
              <a:rPr lang="en-US" sz="2800" dirty="0"/>
              <a:t> mi v ten </a:t>
            </a:r>
            <a:r>
              <a:rPr lang="en-US" sz="2800" dirty="0" err="1"/>
              <a:t>de</a:t>
            </a:r>
            <a:r>
              <a:rPr lang="en-US" altLang="zh-CN" sz="2800" dirty="0" err="1"/>
              <a:t>ň</a:t>
            </a:r>
            <a:r>
              <a:rPr lang="en-US" sz="2800" dirty="0"/>
              <a:t> </a:t>
            </a:r>
            <a:r>
              <a:rPr lang="en-US" sz="2800" dirty="0" err="1"/>
              <a:t>podaj</a:t>
            </a:r>
            <a:r>
              <a:rPr lang="en-US" altLang="zh-CN" sz="2800" dirty="0" err="1"/>
              <a:t>ú</a:t>
            </a:r>
            <a:r>
              <a:rPr lang="en-US" sz="2800" dirty="0"/>
              <a:t>..</a:t>
            </a:r>
            <a:r>
              <a:rPr lang="sk-SK" sz="2800" dirty="0"/>
              <a:t>.</a:t>
            </a:r>
          </a:p>
        </p:txBody>
      </p:sp>
      <p:sp>
        <p:nvSpPr>
          <p:cNvPr id="4" name="Obdĺžnik 3"/>
          <p:cNvSpPr/>
          <p:nvPr/>
        </p:nvSpPr>
        <p:spPr>
          <a:xfrm>
            <a:off x="933085" y="308465"/>
            <a:ext cx="9398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Nezávislý život - čo to pre mňa </a:t>
            </a:r>
          </a:p>
          <a:p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znamená?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33085" y="2281947"/>
            <a:ext cx="1024794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ka</a:t>
            </a:r>
            <a:r>
              <a:rPr lang="en-US" altLang="zh-CN" sz="2800" dirty="0" err="1"/>
              <a:t>ž</a:t>
            </a:r>
            <a:r>
              <a:rPr lang="en-US" sz="2800" dirty="0" err="1"/>
              <a:t>dý</a:t>
            </a:r>
            <a:r>
              <a:rPr lang="en-US" sz="2800" dirty="0"/>
              <a:t> </a:t>
            </a:r>
            <a:r>
              <a:rPr lang="en-US" altLang="zh-CN" sz="2800" dirty="0" err="1"/>
              <a:t>č</a:t>
            </a:r>
            <a:r>
              <a:rPr lang="en-US" sz="2800" dirty="0" err="1"/>
              <a:t>lovek</a:t>
            </a:r>
            <a:r>
              <a:rPr lang="en-US" sz="2800" dirty="0"/>
              <a:t> s </a:t>
            </a:r>
            <a:r>
              <a:rPr lang="en-US" sz="2800" dirty="0" err="1"/>
              <a:t>akýmko</a:t>
            </a:r>
            <a:r>
              <a:rPr lang="en-US" altLang="zh-CN" sz="2800" dirty="0" err="1"/>
              <a:t>ľ</a:t>
            </a:r>
            <a:r>
              <a:rPr lang="en-US" sz="2800" dirty="0" err="1"/>
              <a:t>vek</a:t>
            </a:r>
            <a:r>
              <a:rPr lang="en-US" sz="2800" dirty="0"/>
              <a:t> </a:t>
            </a:r>
            <a:r>
              <a:rPr lang="en-US" altLang="zh-CN" sz="2800" dirty="0" err="1"/>
              <a:t>ť</a:t>
            </a:r>
            <a:r>
              <a:rPr lang="en-US" sz="2800" dirty="0" err="1"/>
              <a:t>a</a:t>
            </a:r>
            <a:r>
              <a:rPr lang="en-US" altLang="zh-CN" sz="2800" dirty="0" err="1"/>
              <a:t>ž</a:t>
            </a:r>
            <a:r>
              <a:rPr lang="en-US" sz="2800" dirty="0" err="1"/>
              <a:t>kým</a:t>
            </a:r>
            <a:r>
              <a:rPr lang="en-US" sz="2800" dirty="0"/>
              <a:t> </a:t>
            </a:r>
            <a:r>
              <a:rPr lang="en-US" sz="2800" dirty="0" err="1"/>
              <a:t>postihnut</a:t>
            </a:r>
            <a:r>
              <a:rPr lang="en-US" altLang="zh-CN" sz="2800" dirty="0" err="1"/>
              <a:t>í</a:t>
            </a:r>
            <a:r>
              <a:rPr lang="en-US" sz="2800" dirty="0" err="1"/>
              <a:t>m</a:t>
            </a:r>
            <a:r>
              <a:rPr lang="en-US" sz="2800" dirty="0"/>
              <a:t> by mal </a:t>
            </a:r>
            <a:r>
              <a:rPr lang="en-US" sz="2800" dirty="0" err="1"/>
              <a:t>ma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mo</a:t>
            </a:r>
            <a:r>
              <a:rPr lang="en-US" altLang="zh-CN" sz="2800" dirty="0" err="1"/>
              <a:t>ž</a:t>
            </a:r>
            <a:r>
              <a:rPr lang="en-US" sz="2800" dirty="0" err="1"/>
              <a:t>nos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ur</a:t>
            </a:r>
            <a:r>
              <a:rPr lang="en-US" altLang="zh-CN" sz="2800" dirty="0" err="1"/>
              <a:t>č</a:t>
            </a:r>
            <a:r>
              <a:rPr lang="en-US" sz="2800" dirty="0" err="1"/>
              <a:t>i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,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altLang="zh-CN" sz="2800" dirty="0" err="1"/>
              <a:t>ľ</a:t>
            </a:r>
            <a:r>
              <a:rPr lang="en-US" sz="2800" dirty="0" err="1"/>
              <a:t>k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auton</a:t>
            </a:r>
            <a:r>
              <a:rPr lang="en-US" altLang="zh-CN" sz="2800" dirty="0" err="1"/>
              <a:t>ó</a:t>
            </a:r>
            <a:r>
              <a:rPr lang="en-US" sz="2800" dirty="0" err="1"/>
              <a:t>miu</a:t>
            </a:r>
            <a:r>
              <a:rPr lang="en-US" sz="2800" dirty="0"/>
              <a:t> </a:t>
            </a:r>
            <a:r>
              <a:rPr lang="en-US" sz="2800" dirty="0" err="1"/>
              <a:t>chce</a:t>
            </a:r>
            <a:r>
              <a:rPr lang="en-US" sz="2800" dirty="0"/>
              <a:t> </a:t>
            </a:r>
            <a:r>
              <a:rPr lang="en-US" sz="2800" dirty="0" err="1"/>
              <a:t>ma</a:t>
            </a:r>
            <a:r>
              <a:rPr lang="en-US" altLang="zh-CN" sz="2800" dirty="0" err="1"/>
              <a:t>ť</a:t>
            </a:r>
            <a:r>
              <a:rPr lang="en-US" sz="2800" dirty="0"/>
              <a:t> a v </a:t>
            </a:r>
            <a:r>
              <a:rPr lang="en-US" sz="2800" dirty="0" err="1"/>
              <a:t>akom</a:t>
            </a:r>
            <a:r>
              <a:rPr lang="en-US" sz="2800" dirty="0"/>
              <a:t> </a:t>
            </a:r>
            <a:r>
              <a:rPr lang="en-US" sz="2800" dirty="0" err="1"/>
              <a:t>rozsahu</a:t>
            </a:r>
            <a:r>
              <a:rPr lang="en-US" sz="2800" dirty="0"/>
              <a:t> o </a:t>
            </a:r>
            <a:r>
              <a:rPr lang="en-US" sz="2800" dirty="0" err="1"/>
              <a:t>nej</a:t>
            </a:r>
            <a:r>
              <a:rPr lang="en-US" sz="2800" dirty="0"/>
              <a:t> </a:t>
            </a:r>
            <a:r>
              <a:rPr lang="en-US" sz="2800" dirty="0" err="1"/>
              <a:t>rozhodova</a:t>
            </a:r>
            <a:r>
              <a:rPr lang="en-US" altLang="zh-CN" sz="2800" dirty="0" err="1"/>
              <a:t>ť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tomu</a:t>
            </a:r>
            <a:r>
              <a:rPr lang="en-US" sz="2800" dirty="0"/>
              <a:t> by mal </a:t>
            </a:r>
            <a:r>
              <a:rPr lang="en-US" sz="2800" dirty="0" err="1"/>
              <a:t>zodpoveda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rozsah</a:t>
            </a:r>
            <a:r>
              <a:rPr lang="en-US" sz="2800" dirty="0"/>
              <a:t> </a:t>
            </a:r>
            <a:r>
              <a:rPr lang="en-US" sz="2800" dirty="0" err="1"/>
              <a:t>osobnej</a:t>
            </a:r>
            <a:r>
              <a:rPr lang="en-US" sz="2800" dirty="0"/>
              <a:t> </a:t>
            </a:r>
            <a:r>
              <a:rPr lang="en-US" sz="2800" dirty="0" err="1"/>
              <a:t>asistencie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neexistuje</a:t>
            </a:r>
            <a:r>
              <a:rPr lang="en-US" sz="2800" dirty="0"/>
              <a:t> </a:t>
            </a:r>
            <a:r>
              <a:rPr lang="en-US" sz="2800" dirty="0" err="1"/>
              <a:t>jedno</a:t>
            </a:r>
            <a:r>
              <a:rPr lang="en-US" sz="2800" dirty="0"/>
              <a:t> </a:t>
            </a:r>
            <a:r>
              <a:rPr lang="en-US" sz="2800" dirty="0" err="1"/>
              <a:t>odpor</a:t>
            </a:r>
            <a:r>
              <a:rPr lang="en-US" altLang="zh-CN" sz="2800" dirty="0" err="1"/>
              <a:t>úč</a:t>
            </a:r>
            <a:r>
              <a:rPr lang="en-US" sz="2800" dirty="0" err="1"/>
              <a:t>anie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nez</a:t>
            </a:r>
            <a:r>
              <a:rPr lang="en-US" altLang="zh-CN" sz="2800" dirty="0" err="1"/>
              <a:t>á</a:t>
            </a:r>
            <a:r>
              <a:rPr lang="en-US" sz="2800" dirty="0" err="1"/>
              <a:t>vislý</a:t>
            </a:r>
            <a:r>
              <a:rPr lang="en-US" sz="2800" dirty="0"/>
              <a:t> </a:t>
            </a:r>
            <a:r>
              <a:rPr lang="en-US" altLang="zh-CN" sz="2800" dirty="0" err="1"/>
              <a:t>ž</a:t>
            </a:r>
            <a:r>
              <a:rPr lang="en-US" sz="2800" dirty="0" err="1"/>
              <a:t>ivot</a:t>
            </a:r>
            <a:r>
              <a:rPr lang="en-US" sz="2800" dirty="0"/>
              <a:t> </a:t>
            </a:r>
            <a:r>
              <a:rPr lang="en-US" sz="2800" dirty="0" err="1"/>
              <a:t>vyzera</a:t>
            </a:r>
            <a:r>
              <a:rPr lang="en-US" altLang="zh-CN" sz="2800" dirty="0" err="1"/>
              <a:t>ť</a:t>
            </a:r>
            <a:r>
              <a:rPr lang="en-US" altLang="zh-CN" sz="2800" dirty="0"/>
              <a:t> </a:t>
            </a:r>
            <a:r>
              <a:rPr lang="sk-SK" altLang="zh-CN" sz="2800" dirty="0"/>
              <a:t>– </a:t>
            </a:r>
            <a:r>
              <a:rPr lang="en-US" sz="2800" dirty="0" err="1"/>
              <a:t>nez</a:t>
            </a:r>
            <a:r>
              <a:rPr lang="en-US" altLang="zh-CN" sz="2800" dirty="0" err="1"/>
              <a:t>á</a:t>
            </a:r>
            <a:r>
              <a:rPr lang="en-US" sz="2800" dirty="0" err="1"/>
              <a:t>v</a:t>
            </a:r>
            <a:r>
              <a:rPr lang="sk-SK" sz="2800" dirty="0" err="1"/>
              <a:t>is</a:t>
            </a:r>
            <a:r>
              <a:rPr lang="en-US" altLang="zh-CN" sz="2800" dirty="0"/>
              <a:t>í</a:t>
            </a:r>
            <a:r>
              <a:rPr lang="en-US" sz="2800" dirty="0"/>
              <a:t> </a:t>
            </a:r>
            <a:r>
              <a:rPr lang="sk-SK" sz="2800" dirty="0"/>
              <a:t>totiž </a:t>
            </a:r>
            <a:r>
              <a:rPr lang="en-US" sz="2800" dirty="0"/>
              <a:t>od </a:t>
            </a:r>
            <a:r>
              <a:rPr lang="en-US" sz="2800" dirty="0" err="1"/>
              <a:t>diagn</a:t>
            </a:r>
            <a:r>
              <a:rPr lang="en-US" altLang="zh-CN" sz="2800" dirty="0" err="1"/>
              <a:t>ó</a:t>
            </a:r>
            <a:r>
              <a:rPr lang="en-US" sz="2800" dirty="0" err="1"/>
              <a:t>zy</a:t>
            </a:r>
            <a:r>
              <a:rPr lang="en-US" sz="2800" dirty="0"/>
              <a:t> </a:t>
            </a:r>
            <a:r>
              <a:rPr lang="en-US" sz="2800" dirty="0" err="1"/>
              <a:t>ani</a:t>
            </a:r>
            <a:r>
              <a:rPr lang="en-US" sz="2800" dirty="0"/>
              <a:t> </a:t>
            </a:r>
            <a:r>
              <a:rPr lang="en-US" sz="2800" dirty="0" err="1"/>
              <a:t>postihnutia</a:t>
            </a:r>
            <a:r>
              <a:rPr lang="en-US" sz="2800" dirty="0"/>
              <a:t> </a:t>
            </a:r>
            <a:r>
              <a:rPr lang="en-US" sz="2800" dirty="0" err="1"/>
              <a:t>ani</a:t>
            </a:r>
            <a:r>
              <a:rPr lang="en-US" sz="2800" dirty="0"/>
              <a:t> </a:t>
            </a:r>
            <a:r>
              <a:rPr lang="en-US" sz="2800" dirty="0" err="1"/>
              <a:t>prostredia</a:t>
            </a:r>
            <a:endParaRPr lang="sk-SK" sz="2800" dirty="0"/>
          </a:p>
          <a:p>
            <a:pPr marL="180975" indent="-180975" algn="just">
              <a:spcAft>
                <a:spcPts val="1200"/>
              </a:spcAft>
            </a:pPr>
            <a:r>
              <a:rPr lang="en-US" sz="2800" dirty="0"/>
              <a:t>- mal by </a:t>
            </a:r>
            <a:r>
              <a:rPr lang="en-US" sz="2800" dirty="0" err="1"/>
              <a:t>v</a:t>
            </a:r>
            <a:r>
              <a:rPr lang="en-US" altLang="zh-CN" sz="2800" dirty="0" err="1"/>
              <a:t>ž</a:t>
            </a:r>
            <a:r>
              <a:rPr lang="en-US" sz="2800" dirty="0" err="1"/>
              <a:t>dy</a:t>
            </a:r>
            <a:r>
              <a:rPr lang="en-US" sz="2800" dirty="0"/>
              <a:t> </a:t>
            </a:r>
            <a:r>
              <a:rPr lang="en-US" sz="2800" dirty="0" err="1"/>
              <a:t>z</a:t>
            </a:r>
            <a:r>
              <a:rPr lang="en-US" altLang="zh-CN" sz="2800" dirty="0" err="1"/>
              <a:t>á</a:t>
            </a:r>
            <a:r>
              <a:rPr lang="en-US" sz="2800" dirty="0" err="1"/>
              <a:t>visie</a:t>
            </a:r>
            <a:r>
              <a:rPr lang="en-US" altLang="zh-CN" sz="2800" dirty="0" err="1"/>
              <a:t>ť</a:t>
            </a:r>
            <a:r>
              <a:rPr lang="en-US" sz="2800" dirty="0"/>
              <a:t> od </a:t>
            </a:r>
            <a:r>
              <a:rPr lang="en-US" sz="2800" dirty="0" err="1"/>
              <a:t>vôle</a:t>
            </a:r>
            <a:r>
              <a:rPr lang="en-US" sz="2800" dirty="0"/>
              <a:t>, </a:t>
            </a:r>
            <a:r>
              <a:rPr lang="en-US" sz="2800" dirty="0" err="1"/>
              <a:t>osobnostných</a:t>
            </a:r>
            <a:r>
              <a:rPr lang="en-US" sz="2800" dirty="0"/>
              <a:t> </a:t>
            </a:r>
            <a:r>
              <a:rPr lang="en-US" sz="2800" dirty="0" err="1"/>
              <a:t>predpokladov</a:t>
            </a:r>
            <a:r>
              <a:rPr lang="en-US" sz="2800" dirty="0"/>
              <a:t> a </a:t>
            </a:r>
            <a:r>
              <a:rPr lang="en-US" sz="2800" dirty="0" err="1"/>
              <a:t>individu</a:t>
            </a:r>
            <a:r>
              <a:rPr lang="en-US" altLang="zh-CN" sz="2800" dirty="0" err="1"/>
              <a:t>á</a:t>
            </a:r>
            <a:r>
              <a:rPr lang="en-US" sz="2800" dirty="0" err="1"/>
              <a:t>lnych</a:t>
            </a:r>
            <a:r>
              <a:rPr lang="en-US" sz="2800" dirty="0"/>
              <a:t> </a:t>
            </a:r>
            <a:r>
              <a:rPr lang="en-US" sz="2800" dirty="0" err="1"/>
              <a:t>potrieb</a:t>
            </a:r>
            <a:r>
              <a:rPr lang="en-US" sz="2800" dirty="0"/>
              <a:t> </a:t>
            </a:r>
            <a:r>
              <a:rPr lang="en-US" altLang="zh-CN" sz="2800" dirty="0" err="1"/>
              <a:t>č</a:t>
            </a:r>
            <a:r>
              <a:rPr lang="en-US" sz="2800" dirty="0" err="1"/>
              <a:t>loveka</a:t>
            </a:r>
            <a:r>
              <a:rPr lang="en-US" sz="2800" dirty="0"/>
              <a:t> - od </a:t>
            </a:r>
            <a:r>
              <a:rPr lang="en-US" sz="2800" dirty="0" err="1"/>
              <a:t>jeho</a:t>
            </a:r>
            <a:r>
              <a:rPr lang="en-US" sz="2800" dirty="0"/>
              <a:t> </a:t>
            </a:r>
            <a:r>
              <a:rPr lang="en-US" sz="2800" dirty="0" err="1"/>
              <a:t>rozhodnutia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chce</a:t>
            </a:r>
            <a:r>
              <a:rPr lang="en-US" sz="2800" dirty="0"/>
              <a:t> </a:t>
            </a:r>
            <a:r>
              <a:rPr lang="en-US" altLang="zh-CN" sz="2800" dirty="0" err="1"/>
              <a:t>ž</a:t>
            </a:r>
            <a:r>
              <a:rPr lang="en-US" sz="2800" dirty="0" err="1"/>
              <a:t>i</a:t>
            </a:r>
            <a:r>
              <a:rPr lang="en-US" altLang="zh-CN" sz="2800" dirty="0" err="1"/>
              <a:t>ť</a:t>
            </a:r>
            <a:r>
              <a:rPr lang="en-US" sz="2800" dirty="0"/>
              <a:t> a </a:t>
            </a:r>
            <a:r>
              <a:rPr lang="en-US" sz="2800" dirty="0" err="1"/>
              <a:t>ak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pomoc</a:t>
            </a:r>
            <a:r>
              <a:rPr lang="en-US" sz="2800" dirty="0"/>
              <a:t> </a:t>
            </a:r>
            <a:r>
              <a:rPr lang="en-US" sz="2800" dirty="0" err="1"/>
              <a:t>prij</a:t>
            </a:r>
            <a:r>
              <a:rPr lang="en-US" altLang="zh-CN" sz="2800" dirty="0" err="1"/>
              <a:t>í</a:t>
            </a:r>
            <a:r>
              <a:rPr lang="en-US" sz="2800" dirty="0" err="1"/>
              <a:t>ma</a:t>
            </a:r>
            <a:r>
              <a:rPr lang="en-US" altLang="zh-CN" sz="2800" dirty="0" err="1"/>
              <a:t>ť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933085" y="580925"/>
            <a:ext cx="9398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Nezávislý život - čo to pre mňa </a:t>
            </a:r>
          </a:p>
          <a:p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znamená?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62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35575" y="673125"/>
            <a:ext cx="3130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Byť hostiteľkou ma baví</a:t>
            </a:r>
            <a:endParaRPr lang="sk-SK" sz="2800" b="1" dirty="0">
              <a:ln w="0"/>
              <a:solidFill>
                <a:schemeClr val="accent1"/>
              </a:solidFill>
            </a:endParaRPr>
          </a:p>
        </p:txBody>
      </p:sp>
      <p:pic>
        <p:nvPicPr>
          <p:cNvPr id="4" name="5B555D0E-41F9-40B9-B75B-439AE0D1E37A" descr="5B555D0E-41F9-40B9-B75B-439AE0D1E37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71" y="528019"/>
            <a:ext cx="7927278" cy="594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12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104522" y="1430943"/>
            <a:ext cx="1078267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/>
              <a:t>Za t</a:t>
            </a:r>
            <a:r>
              <a:rPr lang="en-US" sz="2800" dirty="0"/>
              <a:t>o, </a:t>
            </a:r>
            <a:r>
              <a:rPr lang="en-US" altLang="zh-CN" sz="2800" dirty="0" err="1"/>
              <a:t>ž</a:t>
            </a:r>
            <a:r>
              <a:rPr lang="en-US" sz="2800" dirty="0" err="1"/>
              <a:t>e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altLang="zh-CN" sz="2800" dirty="0" err="1"/>
              <a:t>ž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altLang="zh-CN" sz="2800" dirty="0" err="1"/>
              <a:t>ž</a:t>
            </a:r>
            <a:r>
              <a:rPr lang="en-US" sz="2800" dirty="0" err="1"/>
              <a:t>i</a:t>
            </a:r>
            <a:r>
              <a:rPr lang="en-US" altLang="zh-CN" sz="2800" dirty="0" err="1"/>
              <a:t>ť</a:t>
            </a:r>
            <a:r>
              <a:rPr lang="en-US" sz="2800" dirty="0"/>
              <a:t> v </a:t>
            </a:r>
            <a:r>
              <a:rPr lang="en-US" sz="2800" dirty="0" err="1"/>
              <a:t>r</a:t>
            </a:r>
            <a:r>
              <a:rPr lang="en-US" altLang="zh-CN" sz="2800" dirty="0" err="1"/>
              <a:t>á</a:t>
            </a:r>
            <a:r>
              <a:rPr lang="en-US" sz="2800" dirty="0" err="1"/>
              <a:t>mci</a:t>
            </a:r>
            <a:r>
              <a:rPr lang="en-US" sz="2800" dirty="0"/>
              <a:t> </a:t>
            </a:r>
            <a:r>
              <a:rPr lang="en-US" sz="2800" dirty="0" err="1"/>
              <a:t>mojich</a:t>
            </a:r>
            <a:r>
              <a:rPr lang="en-US" sz="2800" dirty="0"/>
              <a:t> </a:t>
            </a:r>
            <a:r>
              <a:rPr lang="en-US" sz="2800" dirty="0" err="1"/>
              <a:t>limitov</a:t>
            </a:r>
            <a:r>
              <a:rPr lang="en-US" sz="2800" dirty="0"/>
              <a:t> </a:t>
            </a:r>
            <a:r>
              <a:rPr lang="en-US" altLang="zh-CN" sz="2800" dirty="0" err="1"/>
              <a:t>š</a:t>
            </a:r>
            <a:r>
              <a:rPr lang="en-US" sz="2800" dirty="0" err="1"/>
              <a:t>tastne</a:t>
            </a:r>
            <a:r>
              <a:rPr lang="en-US" sz="2800" dirty="0"/>
              <a:t>, </a:t>
            </a:r>
            <a:r>
              <a:rPr lang="en-US" altLang="zh-CN" sz="2800" dirty="0" err="1"/>
              <a:t>ď</a:t>
            </a:r>
            <a:r>
              <a:rPr lang="en-US" sz="2800" dirty="0" err="1"/>
              <a:t>akujem</a:t>
            </a:r>
            <a:r>
              <a:rPr lang="en-US" sz="2800" dirty="0"/>
              <a:t> </a:t>
            </a:r>
            <a:r>
              <a:rPr lang="en-US" sz="2800" dirty="0" err="1"/>
              <a:t>cel</a:t>
            </a:r>
            <a:r>
              <a:rPr lang="en-US" altLang="zh-CN" sz="2800" dirty="0" err="1"/>
              <a:t>é</a:t>
            </a:r>
            <a:r>
              <a:rPr lang="en-US" sz="2800" dirty="0" err="1"/>
              <a:t>mu</a:t>
            </a:r>
            <a:r>
              <a:rPr lang="en-US" sz="2800" dirty="0"/>
              <a:t> </a:t>
            </a:r>
            <a:r>
              <a:rPr lang="en-US" sz="2800" dirty="0" err="1"/>
              <a:t>podporn</a:t>
            </a:r>
            <a:r>
              <a:rPr lang="en-US" altLang="zh-CN" sz="2800" dirty="0" err="1"/>
              <a:t>é</a:t>
            </a:r>
            <a:r>
              <a:rPr lang="en-US" sz="2800" dirty="0" err="1"/>
              <a:t>mu</a:t>
            </a:r>
            <a:r>
              <a:rPr lang="en-US" sz="2800" dirty="0"/>
              <a:t> </a:t>
            </a:r>
            <a:r>
              <a:rPr lang="en-US" sz="2800" dirty="0" err="1"/>
              <a:t>t</a:t>
            </a:r>
            <a:r>
              <a:rPr lang="en-US" altLang="zh-CN" sz="2800" dirty="0" err="1"/>
              <a:t>í</a:t>
            </a:r>
            <a:r>
              <a:rPr lang="en-US" sz="2800" dirty="0" err="1"/>
              <a:t>mu</a:t>
            </a:r>
            <a:r>
              <a:rPr lang="en-US" sz="2800" dirty="0"/>
              <a:t>: </a:t>
            </a:r>
            <a:endParaRPr lang="sk-SK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mu</a:t>
            </a:r>
            <a:r>
              <a:rPr lang="en-US" altLang="zh-CN" sz="2800" dirty="0" err="1"/>
              <a:t>ž</a:t>
            </a:r>
            <a:r>
              <a:rPr lang="en-US" sz="2800" dirty="0" err="1"/>
              <a:t>ovi</a:t>
            </a:r>
            <a:r>
              <a:rPr lang="en-US" sz="2800" dirty="0"/>
              <a:t>, </a:t>
            </a:r>
            <a:endParaRPr lang="sk-SK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otcovi</a:t>
            </a:r>
            <a:r>
              <a:rPr lang="en-US" sz="2800" dirty="0"/>
              <a:t>, </a:t>
            </a:r>
            <a:endParaRPr lang="sk-SK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sestre</a:t>
            </a:r>
            <a:r>
              <a:rPr lang="en-US" sz="2800" dirty="0"/>
              <a:t>, </a:t>
            </a:r>
            <a:endParaRPr lang="sk-SK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asistentk</a:t>
            </a:r>
            <a:r>
              <a:rPr lang="en-US" altLang="zh-CN" sz="2800" dirty="0" err="1"/>
              <a:t>á</a:t>
            </a:r>
            <a:r>
              <a:rPr lang="en-US" sz="2800" dirty="0" err="1"/>
              <a:t>m</a:t>
            </a:r>
            <a:r>
              <a:rPr lang="en-US" sz="2800" dirty="0"/>
              <a:t>, </a:t>
            </a:r>
            <a:endParaRPr lang="sk-SK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800" dirty="0" err="1"/>
              <a:t>l</a:t>
            </a:r>
            <a:r>
              <a:rPr lang="en-US" sz="2800" dirty="0" err="1"/>
              <a:t>ek</a:t>
            </a:r>
            <a:r>
              <a:rPr lang="en-US" altLang="zh-CN" sz="2800" dirty="0" err="1"/>
              <a:t>á</a:t>
            </a:r>
            <a:r>
              <a:rPr lang="en-US" sz="2800" dirty="0" err="1"/>
              <a:t>rom</a:t>
            </a:r>
            <a:r>
              <a:rPr lang="sk-SK" sz="2800" dirty="0" err="1"/>
              <a:t> a fyzioterapeutom</a:t>
            </a:r>
            <a:r>
              <a:rPr lang="en-US" sz="2800" dirty="0"/>
              <a:t>, </a:t>
            </a:r>
            <a:endParaRPr lang="sk-SK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priate</a:t>
            </a:r>
            <a:r>
              <a:rPr lang="en-US" altLang="zh-CN" sz="2800" dirty="0" err="1"/>
              <a:t>ľ</a:t>
            </a:r>
            <a:r>
              <a:rPr lang="en-US" sz="2800" dirty="0" err="1"/>
              <a:t>om</a:t>
            </a:r>
            <a:r>
              <a:rPr lang="en-US" sz="2800" dirty="0"/>
              <a:t> a </a:t>
            </a:r>
            <a:r>
              <a:rPr lang="en-US" sz="2800" dirty="0" err="1"/>
              <a:t>kamar</a:t>
            </a:r>
            <a:r>
              <a:rPr lang="en-US" altLang="zh-CN" sz="2800" dirty="0" err="1"/>
              <a:t>á</a:t>
            </a:r>
            <a:r>
              <a:rPr lang="en-US" sz="2800" dirty="0" err="1"/>
              <a:t>tkam</a:t>
            </a:r>
            <a:r>
              <a:rPr lang="en-US" sz="2800" dirty="0"/>
              <a:t>, </a:t>
            </a:r>
            <a:endParaRPr lang="sk-SK" sz="28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kolegom</a:t>
            </a:r>
            <a:r>
              <a:rPr lang="en-US" sz="2800" dirty="0"/>
              <a:t> ....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002987" y="507613"/>
            <a:ext cx="3989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Poďakovanie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3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2EB33F3-17FE-4638-9298-5D308A166659" descr="42EB33F3-17FE-4638-9298-5D308A16665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7" t="20181" r="22022"/>
          <a:stretch/>
        </p:blipFill>
        <p:spPr bwMode="auto">
          <a:xfrm>
            <a:off x="171287" y="2680510"/>
            <a:ext cx="2438400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327466" y="137594"/>
            <a:ext cx="11696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Mame ďakujem zo srdca za všetko, čo pre mňa obetovala...</a:t>
            </a:r>
            <a:endParaRPr lang="sk-SK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55936783-42DA-4CD6-94E7-EE1BA78B13D2" descr="55936783-42DA-4CD6-94E7-EE1BA78B13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" r="14552"/>
          <a:stretch/>
        </p:blipFill>
        <p:spPr bwMode="auto">
          <a:xfrm>
            <a:off x="2807853" y="998256"/>
            <a:ext cx="4950691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E9F3CE47-2781-4C08-BE31-D9F6DB25A03C" descr="E9F3CE47-2781-4C08-BE31-D9F6DB25A03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7546" r="10654" b="-7546"/>
          <a:stretch/>
        </p:blipFill>
        <p:spPr bwMode="auto">
          <a:xfrm>
            <a:off x="7944116" y="4164587"/>
            <a:ext cx="4157679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44420122-0699-4DB7-ADB1-43A90FD6CED6" descr="44420122-0699-4DB7-ADB1-43A90FD6CED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69" y="998256"/>
            <a:ext cx="3260371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3354930" y="5830064"/>
            <a:ext cx="4028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*5. máj 1950 – </a:t>
            </a:r>
            <a:r>
              <a:rPr lang="sk-SK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2" panose="05020102010507070707" pitchFamily="18" charset="2"/>
              </a:rPr>
              <a:t> </a:t>
            </a:r>
            <a:r>
              <a:rPr lang="sk-SK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21. október 2018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4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600" b="1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378428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50613" y="1666317"/>
            <a:ext cx="104008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/>
              <a:t>by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schopný</a:t>
            </a:r>
            <a:r>
              <a:rPr lang="en-US" sz="2800" dirty="0"/>
              <a:t> </a:t>
            </a:r>
            <a:r>
              <a:rPr lang="en-US" sz="2800" dirty="0" err="1"/>
              <a:t>osamostatni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?</a:t>
            </a:r>
            <a:endParaRPr lang="sk-SK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/>
              <a:t>by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schopný</a:t>
            </a:r>
            <a:r>
              <a:rPr lang="en-US" sz="2800" dirty="0"/>
              <a:t> </a:t>
            </a:r>
            <a:r>
              <a:rPr lang="en-US" sz="2800" dirty="0" err="1"/>
              <a:t>samostatnosti</a:t>
            </a:r>
            <a:r>
              <a:rPr lang="en-US" sz="2800" dirty="0"/>
              <a:t> a </a:t>
            </a:r>
            <a:r>
              <a:rPr lang="en-US" sz="2800" dirty="0" err="1"/>
              <a:t>sebaur</a:t>
            </a:r>
            <a:r>
              <a:rPr lang="en-US" altLang="zh-CN" sz="2800" dirty="0" err="1"/>
              <a:t>č</a:t>
            </a:r>
            <a:r>
              <a:rPr lang="en-US" sz="2800" dirty="0" err="1"/>
              <a:t>enia</a:t>
            </a:r>
            <a:r>
              <a:rPr lang="en-US" sz="2800" dirty="0"/>
              <a:t>?</a:t>
            </a:r>
            <a:endParaRPr lang="sk-SK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/>
              <a:t>by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schopný</a:t>
            </a:r>
            <a:r>
              <a:rPr lang="en-US" sz="2800" dirty="0"/>
              <a:t> </a:t>
            </a:r>
            <a:r>
              <a:rPr lang="en-US" sz="2800" dirty="0" err="1"/>
              <a:t>samostatne</a:t>
            </a:r>
            <a:r>
              <a:rPr lang="en-US" sz="2800" dirty="0"/>
              <a:t> </a:t>
            </a:r>
            <a:r>
              <a:rPr lang="en-US" sz="2800" dirty="0" err="1"/>
              <a:t>plni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rodinn</a:t>
            </a:r>
            <a:r>
              <a:rPr lang="en-US" altLang="zh-CN" sz="2800" dirty="0" err="1"/>
              <a:t>é</a:t>
            </a:r>
            <a:r>
              <a:rPr lang="en-US" sz="2800" dirty="0"/>
              <a:t> role?</a:t>
            </a:r>
            <a:endParaRPr lang="sk-SK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/>
              <a:t>ma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á</a:t>
            </a:r>
            <a:r>
              <a:rPr lang="en-US" sz="2800" dirty="0" err="1"/>
              <a:t>cu</a:t>
            </a:r>
            <a:r>
              <a:rPr lang="en-US" sz="2800" dirty="0"/>
              <a:t> a </a:t>
            </a:r>
            <a:r>
              <a:rPr lang="en-US" sz="2800" dirty="0" err="1"/>
              <a:t>vlastn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rodinu</a:t>
            </a:r>
            <a:r>
              <a:rPr lang="en-US" sz="2800" dirty="0"/>
              <a:t>?</a:t>
            </a:r>
            <a:endParaRPr lang="sk-SK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dirty="0" err="1"/>
              <a:t>ma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spolo</a:t>
            </a:r>
            <a:r>
              <a:rPr lang="en-US" altLang="zh-CN" sz="2800" dirty="0" err="1"/>
              <a:t>č</a:t>
            </a:r>
            <a:r>
              <a:rPr lang="en-US" sz="2800" dirty="0" err="1"/>
              <a:t>ensk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aktivity</a:t>
            </a:r>
            <a:r>
              <a:rPr lang="en-US" sz="2800" dirty="0"/>
              <a:t>?</a:t>
            </a:r>
            <a:endParaRPr lang="sk-SK" sz="2800" dirty="0"/>
          </a:p>
          <a:p>
            <a:endParaRPr lang="sk-SK" sz="2800" dirty="0"/>
          </a:p>
          <a:p>
            <a:pPr algn="just"/>
            <a:r>
              <a:rPr lang="en-US" sz="2800" dirty="0" err="1"/>
              <a:t>Tieto</a:t>
            </a:r>
            <a:r>
              <a:rPr lang="en-US" sz="2800" dirty="0"/>
              <a:t> </a:t>
            </a:r>
            <a:r>
              <a:rPr lang="en-US" sz="2800" dirty="0" err="1"/>
              <a:t>ot</a:t>
            </a:r>
            <a:r>
              <a:rPr lang="en-US" altLang="zh-CN" sz="2800" dirty="0" err="1"/>
              <a:t>á</a:t>
            </a:r>
            <a:r>
              <a:rPr lang="en-US" sz="2800" dirty="0" err="1"/>
              <a:t>zky</a:t>
            </a:r>
            <a:r>
              <a:rPr lang="en-US" sz="2800" dirty="0"/>
              <a:t> </a:t>
            </a:r>
            <a:r>
              <a:rPr lang="en-US" sz="2800" dirty="0" err="1"/>
              <a:t>vych</a:t>
            </a:r>
            <a:r>
              <a:rPr lang="en-US" altLang="zh-CN" sz="2800" dirty="0" err="1"/>
              <a:t>á</a:t>
            </a:r>
            <a:r>
              <a:rPr lang="en-US" sz="2800" dirty="0" err="1"/>
              <a:t>dzaj</a:t>
            </a:r>
            <a:r>
              <a:rPr lang="en-US" altLang="zh-CN" sz="2800" dirty="0" err="1"/>
              <a:t>ú</a:t>
            </a:r>
            <a:r>
              <a:rPr lang="en-US" sz="2800" dirty="0"/>
              <a:t> z </a:t>
            </a:r>
            <a:r>
              <a:rPr lang="en-US" sz="2800" dirty="0" err="1"/>
              <a:t>rozhodnutia</a:t>
            </a:r>
            <a:r>
              <a:rPr lang="en-US" sz="2800" dirty="0"/>
              <a:t> </a:t>
            </a:r>
            <a:r>
              <a:rPr lang="en-US" sz="2800" dirty="0" err="1"/>
              <a:t>jedn</a:t>
            </a:r>
            <a:r>
              <a:rPr lang="en-US" altLang="zh-CN" sz="2800" dirty="0" err="1"/>
              <a:t>é</a:t>
            </a:r>
            <a:r>
              <a:rPr lang="en-US" sz="2800" dirty="0" err="1"/>
              <a:t>ho</a:t>
            </a:r>
            <a:r>
              <a:rPr lang="en-US" sz="2800" dirty="0"/>
              <a:t> </a:t>
            </a:r>
            <a:r>
              <a:rPr lang="en-US" altLang="zh-CN" sz="2800" dirty="0" err="1"/>
              <a:t>ú</a:t>
            </a:r>
            <a:r>
              <a:rPr lang="en-US" sz="2800" dirty="0" err="1"/>
              <a:t>radu</a:t>
            </a:r>
            <a:r>
              <a:rPr lang="en-US" sz="2800" dirty="0"/>
              <a:t> pr</a:t>
            </a:r>
            <a:r>
              <a:rPr lang="en-US" altLang="zh-CN" sz="2800" dirty="0"/>
              <a:t>á</a:t>
            </a:r>
            <a:r>
              <a:rPr lang="en-US" sz="2800" dirty="0"/>
              <a:t>ce, </a:t>
            </a:r>
            <a:r>
              <a:rPr lang="en-US" sz="2800" dirty="0" err="1"/>
              <a:t>ktorým</a:t>
            </a:r>
            <a:r>
              <a:rPr lang="en-US" sz="2800" dirty="0"/>
              <a:t> </a:t>
            </a:r>
            <a:r>
              <a:rPr lang="en-US" sz="2800" dirty="0" err="1"/>
              <a:t>zamietli</a:t>
            </a:r>
            <a:r>
              <a:rPr lang="en-US" sz="2800" dirty="0"/>
              <a:t> OA </a:t>
            </a:r>
            <a:r>
              <a:rPr lang="en-US" sz="2800" dirty="0" err="1"/>
              <a:t>mlad</a:t>
            </a:r>
            <a:r>
              <a:rPr lang="en-US" altLang="zh-CN" sz="2800" dirty="0" err="1"/>
              <a:t>é</a:t>
            </a:r>
            <a:r>
              <a:rPr lang="en-US" sz="2800" dirty="0" err="1"/>
              <a:t>mu</a:t>
            </a:r>
            <a:r>
              <a:rPr lang="en-US" sz="2800" dirty="0"/>
              <a:t> </a:t>
            </a:r>
            <a:r>
              <a:rPr lang="en-US" sz="2800" dirty="0" err="1"/>
              <a:t>diev</a:t>
            </a:r>
            <a:r>
              <a:rPr lang="en-US" altLang="zh-CN" sz="2800" dirty="0" err="1"/>
              <a:t>č</a:t>
            </a:r>
            <a:r>
              <a:rPr lang="en-US" sz="2800" dirty="0" err="1"/>
              <a:t>a</a:t>
            </a:r>
            <a:r>
              <a:rPr lang="en-US" altLang="zh-CN" sz="2800" dirty="0" err="1"/>
              <a:t>ť</a:t>
            </a:r>
            <a:r>
              <a:rPr lang="en-US" sz="2800" dirty="0" err="1"/>
              <a:t>u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umelej</a:t>
            </a:r>
            <a:r>
              <a:rPr lang="en-US" sz="2800" dirty="0"/>
              <a:t> </a:t>
            </a:r>
            <a:r>
              <a:rPr lang="en-US" sz="2800" dirty="0" err="1"/>
              <a:t>ventil</a:t>
            </a:r>
            <a:r>
              <a:rPr lang="en-US" altLang="zh-CN" sz="2800" dirty="0" err="1"/>
              <a:t>á</a:t>
            </a:r>
            <a:r>
              <a:rPr lang="en-US" sz="2800" dirty="0" err="1"/>
              <a:t>cii</a:t>
            </a:r>
            <a:r>
              <a:rPr lang="en-US" sz="2800" dirty="0"/>
              <a:t> - </a:t>
            </a:r>
            <a:r>
              <a:rPr lang="en-US" sz="2800" b="1" dirty="0" err="1"/>
              <a:t>ventilovaný</a:t>
            </a:r>
            <a:r>
              <a:rPr lang="en-US" sz="2800" b="1" dirty="0"/>
              <a:t> a </a:t>
            </a:r>
            <a:r>
              <a:rPr lang="en-US" sz="2800" b="1" dirty="0" err="1"/>
              <a:t>imobilný</a:t>
            </a:r>
            <a:r>
              <a:rPr lang="en-US" sz="2800" b="1" dirty="0"/>
              <a:t> </a:t>
            </a:r>
            <a:r>
              <a:rPr lang="en-US" altLang="zh-CN" sz="2800" b="1" dirty="0" err="1"/>
              <a:t>č</a:t>
            </a:r>
            <a:r>
              <a:rPr lang="en-US" sz="2800" b="1" dirty="0" err="1"/>
              <a:t>lovek</a:t>
            </a:r>
            <a:r>
              <a:rPr lang="en-US" sz="2800" b="1" dirty="0"/>
              <a:t> </a:t>
            </a:r>
            <a:r>
              <a:rPr lang="en-US" sz="2800" b="1" dirty="0" err="1"/>
              <a:t>toho</a:t>
            </a:r>
            <a:r>
              <a:rPr lang="en-US" sz="2800" b="1" dirty="0"/>
              <a:t> </a:t>
            </a:r>
            <a:r>
              <a:rPr lang="en-US" sz="2800" b="1" dirty="0" err="1"/>
              <a:t>pod</a:t>
            </a:r>
            <a:r>
              <a:rPr lang="en-US" altLang="zh-CN" sz="2800" b="1" dirty="0" err="1"/>
              <a:t>ľ</a:t>
            </a:r>
            <a:r>
              <a:rPr lang="en-US" sz="2800" b="1" dirty="0" err="1"/>
              <a:t>a</a:t>
            </a:r>
            <a:r>
              <a:rPr lang="en-US" sz="2800" b="1" dirty="0"/>
              <a:t> </a:t>
            </a:r>
            <a:r>
              <a:rPr lang="en-US" sz="2800" b="1" dirty="0" err="1"/>
              <a:t>nich</a:t>
            </a:r>
            <a:r>
              <a:rPr lang="en-US" sz="2800" b="1" dirty="0"/>
              <a:t> </a:t>
            </a:r>
            <a:r>
              <a:rPr lang="en-US" sz="2800" b="1" dirty="0" err="1"/>
              <a:t>nie</a:t>
            </a:r>
            <a:r>
              <a:rPr lang="en-US" sz="2800" b="1" dirty="0"/>
              <a:t> je </a:t>
            </a:r>
            <a:r>
              <a:rPr lang="en-US" sz="2800" b="1" dirty="0" err="1"/>
              <a:t>schopný</a:t>
            </a:r>
            <a:r>
              <a:rPr lang="en-US" sz="2800" dirty="0"/>
              <a:t>. </a:t>
            </a:r>
            <a:r>
              <a:rPr lang="en-US" sz="2800" dirty="0" err="1"/>
              <a:t>Cie</a:t>
            </a:r>
            <a:r>
              <a:rPr lang="en-US" altLang="zh-CN" sz="2800" dirty="0" err="1"/>
              <a:t>ľ</a:t>
            </a:r>
            <a:r>
              <a:rPr lang="en-US" sz="2800" dirty="0" err="1"/>
              <a:t>om</a:t>
            </a:r>
            <a:r>
              <a:rPr lang="en-US" sz="2800" dirty="0"/>
              <a:t> </a:t>
            </a:r>
            <a:r>
              <a:rPr lang="en-US" sz="2800" dirty="0" err="1"/>
              <a:t>mojej</a:t>
            </a:r>
            <a:r>
              <a:rPr lang="en-US" sz="2800" dirty="0"/>
              <a:t> </a:t>
            </a:r>
            <a:r>
              <a:rPr lang="en-US" sz="2800" dirty="0" err="1"/>
              <a:t>prezent</a:t>
            </a:r>
            <a:r>
              <a:rPr lang="en-US" altLang="zh-CN" sz="2800" dirty="0" err="1"/>
              <a:t>á</a:t>
            </a:r>
            <a:r>
              <a:rPr lang="en-US" sz="2800" dirty="0" err="1"/>
              <a:t>cie</a:t>
            </a:r>
            <a:r>
              <a:rPr lang="en-US" sz="2800" dirty="0"/>
              <a:t> je </a:t>
            </a:r>
            <a:r>
              <a:rPr lang="en-US" sz="2800" dirty="0" err="1"/>
              <a:t>prinies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iný</a:t>
            </a:r>
            <a:r>
              <a:rPr lang="en-US" sz="2800" dirty="0"/>
              <a:t> a </a:t>
            </a:r>
            <a:r>
              <a:rPr lang="en-US" sz="2800" dirty="0" err="1"/>
              <a:t>bli</a:t>
            </a:r>
            <a:r>
              <a:rPr lang="en-US" altLang="zh-CN" sz="2800" dirty="0" err="1"/>
              <a:t>žší</a:t>
            </a:r>
            <a:r>
              <a:rPr lang="en-US" sz="2800" dirty="0"/>
              <a:t> </a:t>
            </a:r>
            <a:r>
              <a:rPr lang="en-US" sz="2800" dirty="0" err="1"/>
              <a:t>poh</a:t>
            </a:r>
            <a:r>
              <a:rPr lang="en-US" altLang="zh-CN" sz="2800" dirty="0" err="1"/>
              <a:t>ľ</a:t>
            </a:r>
            <a:r>
              <a:rPr lang="en-US" sz="2800" dirty="0" err="1"/>
              <a:t>ad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obsah</a:t>
            </a:r>
            <a:r>
              <a:rPr lang="en-US" sz="2800" dirty="0"/>
              <a:t> </a:t>
            </a:r>
            <a:r>
              <a:rPr lang="sk-SK" sz="2800" dirty="0"/>
              <a:t>nezávislého života</a:t>
            </a:r>
            <a:r>
              <a:rPr lang="en-US" sz="2800" dirty="0"/>
              <a:t>.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418376" y="617885"/>
            <a:ext cx="993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Nez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vislý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ž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ivot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to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vlastne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je?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5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787650" y="1557682"/>
            <a:ext cx="110723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/>
            <a:r>
              <a:rPr lang="en-US" sz="2800" dirty="0"/>
              <a:t>- </a:t>
            </a:r>
            <a:r>
              <a:rPr lang="sk-SK" sz="2800" dirty="0"/>
              <a:t>4 roky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neinvaz</a:t>
            </a:r>
            <a:r>
              <a:rPr lang="en-US" altLang="zh-CN" sz="2800" dirty="0" err="1"/>
              <a:t>í</a:t>
            </a:r>
            <a:r>
              <a:rPr lang="en-US" sz="2800" dirty="0" err="1"/>
              <a:t>vnej</a:t>
            </a:r>
            <a:r>
              <a:rPr lang="en-US" sz="2800" dirty="0"/>
              <a:t> </a:t>
            </a:r>
            <a:r>
              <a:rPr lang="en-US" sz="2800" dirty="0" err="1"/>
              <a:t>ventil</a:t>
            </a:r>
            <a:r>
              <a:rPr lang="en-US" altLang="zh-CN" sz="2800" dirty="0" err="1"/>
              <a:t>á</a:t>
            </a:r>
            <a:r>
              <a:rPr lang="en-US" sz="2800" dirty="0" err="1"/>
              <a:t>cii</a:t>
            </a:r>
            <a:r>
              <a:rPr lang="en-US" sz="2800" dirty="0"/>
              <a:t> v </a:t>
            </a:r>
            <a:r>
              <a:rPr lang="en-US" sz="2800" dirty="0" err="1"/>
              <a:t>re</a:t>
            </a:r>
            <a:r>
              <a:rPr lang="en-US" altLang="zh-CN" sz="2800" dirty="0" err="1"/>
              <a:t>ž</a:t>
            </a:r>
            <a:r>
              <a:rPr lang="en-US" sz="2800" dirty="0" err="1"/>
              <a:t>ime</a:t>
            </a:r>
            <a:r>
              <a:rPr lang="en-US" sz="2800" dirty="0"/>
              <a:t> Bi-PAP 24/7 </a:t>
            </a:r>
            <a:r>
              <a:rPr lang="en-US" sz="2800" dirty="0" err="1"/>
              <a:t>cez</a:t>
            </a:r>
            <a:r>
              <a:rPr lang="en-US" sz="2800" dirty="0"/>
              <a:t> </a:t>
            </a:r>
            <a:r>
              <a:rPr lang="en-US" sz="2800" dirty="0" err="1"/>
              <a:t>nosov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masku</a:t>
            </a:r>
            <a:r>
              <a:rPr lang="en-US" sz="2800" dirty="0"/>
              <a:t> (mouthpiece </a:t>
            </a:r>
            <a:r>
              <a:rPr lang="en-US" sz="2800" dirty="0" err="1"/>
              <a:t>nie</a:t>
            </a:r>
            <a:r>
              <a:rPr lang="en-US" sz="2800" dirty="0"/>
              <a:t> je pre </a:t>
            </a:r>
            <a:r>
              <a:rPr lang="en-US" sz="2800" dirty="0" err="1"/>
              <a:t>m</a:t>
            </a:r>
            <a:r>
              <a:rPr lang="en-US" altLang="zh-CN" sz="2800" dirty="0" err="1"/>
              <a:t>ň</a:t>
            </a:r>
            <a:r>
              <a:rPr lang="en-US" sz="2800" dirty="0" err="1"/>
              <a:t>a</a:t>
            </a:r>
            <a:r>
              <a:rPr lang="en-US" sz="2800" dirty="0"/>
              <a:t> </a:t>
            </a:r>
            <a:r>
              <a:rPr lang="en-US" sz="2800" dirty="0" err="1"/>
              <a:t>vhodn</a:t>
            </a:r>
            <a:r>
              <a:rPr lang="en-US" altLang="zh-CN" sz="2800" dirty="0" err="1"/>
              <a:t>á</a:t>
            </a:r>
            <a:r>
              <a:rPr lang="en-US" sz="2800" dirty="0"/>
              <a:t>, </a:t>
            </a:r>
            <a:r>
              <a:rPr lang="en-US" sz="2800" dirty="0" err="1"/>
              <a:t>lebo</a:t>
            </a:r>
            <a:r>
              <a:rPr lang="en-US" sz="2800" dirty="0"/>
              <a:t> by </a:t>
            </a:r>
            <a:r>
              <a:rPr lang="en-US" sz="2800" dirty="0" err="1"/>
              <a:t>neposta</a:t>
            </a:r>
            <a:r>
              <a:rPr lang="en-US" altLang="zh-CN" sz="2800" dirty="0" err="1"/>
              <a:t>č</a:t>
            </a:r>
            <a:r>
              <a:rPr lang="en-US" sz="2800" dirty="0" err="1"/>
              <a:t>ovala</a:t>
            </a:r>
            <a:r>
              <a:rPr lang="en-US" sz="2800" dirty="0"/>
              <a:t>)</a:t>
            </a:r>
            <a:r>
              <a:rPr lang="sk-SK" sz="2800" dirty="0"/>
              <a:t>, mám ZCH </a:t>
            </a:r>
            <a:r>
              <a:rPr lang="en-US" sz="2800" dirty="0"/>
              <a:t>s </a:t>
            </a:r>
            <a:r>
              <a:rPr lang="en-US" sz="2800" dirty="0" err="1"/>
              <a:t>prejavmi</a:t>
            </a:r>
            <a:r>
              <a:rPr lang="en-US" sz="2800" dirty="0"/>
              <a:t> NSO</a:t>
            </a:r>
            <a:endParaRPr lang="sk-SK" sz="2800" dirty="0"/>
          </a:p>
          <a:p>
            <a:pPr marL="271463" indent="-271463" algn="just"/>
            <a:endParaRPr lang="sk-SK" sz="2800" dirty="0"/>
          </a:p>
          <a:p>
            <a:pPr marL="271463" indent="-271463" algn="just"/>
            <a:r>
              <a:rPr lang="en-US" sz="2800" dirty="0"/>
              <a:t>- </a:t>
            </a:r>
            <a:r>
              <a:rPr lang="en-US" sz="2800" dirty="0" err="1"/>
              <a:t>inak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plne</a:t>
            </a:r>
            <a:r>
              <a:rPr lang="en-US" sz="2800" dirty="0"/>
              <a:t> </a:t>
            </a:r>
            <a:r>
              <a:rPr lang="en-US" sz="2800" dirty="0" err="1"/>
              <a:t>indikovan</a:t>
            </a:r>
            <a:r>
              <a:rPr lang="en-US" altLang="zh-CN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tracheost</a:t>
            </a:r>
            <a:r>
              <a:rPr lang="en-US" altLang="zh-CN" sz="2800" dirty="0" err="1"/>
              <a:t>ó</a:t>
            </a:r>
            <a:r>
              <a:rPr lang="en-US" sz="2800" dirty="0" err="1"/>
              <a:t>miu</a:t>
            </a:r>
            <a:r>
              <a:rPr lang="en-US" sz="2800" dirty="0"/>
              <a:t> ...</a:t>
            </a:r>
            <a:endParaRPr lang="sk-SK" sz="2800" dirty="0"/>
          </a:p>
          <a:p>
            <a:pPr marL="271463" indent="-271463" algn="just"/>
            <a:endParaRPr lang="sk-SK" sz="2800" dirty="0"/>
          </a:p>
          <a:p>
            <a:pPr marL="271463" indent="-271463" algn="just"/>
            <a:r>
              <a:rPr lang="en-US" sz="2800" dirty="0"/>
              <a:t>- </a:t>
            </a:r>
            <a:r>
              <a:rPr lang="sk-SK" sz="2800" dirty="0"/>
              <a:t>k tomu PEG, </a:t>
            </a:r>
            <a:r>
              <a:rPr lang="sk-SK" sz="2800" dirty="0" err="1"/>
              <a:t>imobilita</a:t>
            </a:r>
            <a:r>
              <a:rPr lang="sk-SK" sz="2800" dirty="0"/>
              <a:t>, pracujem a komunikujem jedným pohyblivým palcom</a:t>
            </a:r>
          </a:p>
          <a:p>
            <a:pPr marL="271463" indent="-271463" algn="just"/>
            <a:endParaRPr lang="sk-SK" sz="2800" dirty="0"/>
          </a:p>
          <a:p>
            <a:pPr marL="271463" indent="-271463" algn="just"/>
            <a:r>
              <a:rPr lang="en-US" sz="2800" dirty="0"/>
              <a:t>- v </a:t>
            </a:r>
            <a:r>
              <a:rPr lang="en-US" sz="2800" dirty="0" err="1"/>
              <a:t>prijat</a:t>
            </a:r>
            <a:r>
              <a:rPr lang="en-US" altLang="zh-CN" sz="2800" dirty="0" err="1"/>
              <a:t>í</a:t>
            </a:r>
            <a:r>
              <a:rPr lang="en-US" sz="2800" dirty="0"/>
              <a:t> </a:t>
            </a:r>
            <a:r>
              <a:rPr lang="en-US" sz="2800" dirty="0" err="1"/>
              <a:t>ventil</a:t>
            </a:r>
            <a:r>
              <a:rPr lang="en-US" altLang="zh-CN" sz="2800" dirty="0" err="1"/>
              <a:t>á</a:t>
            </a:r>
            <a:r>
              <a:rPr lang="en-US" sz="2800" dirty="0" err="1"/>
              <a:t>cie</a:t>
            </a:r>
            <a:r>
              <a:rPr lang="en-US" sz="2800" dirty="0"/>
              <a:t> mi </a:t>
            </a:r>
            <a:r>
              <a:rPr lang="en-US" sz="2800" dirty="0" err="1"/>
              <a:t>ve</a:t>
            </a:r>
            <a:r>
              <a:rPr lang="en-US" altLang="zh-CN" sz="2800" dirty="0" err="1"/>
              <a:t>ľ</a:t>
            </a:r>
            <a:r>
              <a:rPr lang="en-US" sz="2800" dirty="0" err="1"/>
              <a:t>mi</a:t>
            </a:r>
            <a:r>
              <a:rPr lang="en-US" sz="2800" dirty="0"/>
              <a:t> </a:t>
            </a:r>
            <a:r>
              <a:rPr lang="en-US" sz="2800" dirty="0" err="1"/>
              <a:t>pomohol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í</a:t>
            </a:r>
            <a:r>
              <a:rPr lang="en-US" sz="2800" dirty="0" err="1"/>
              <a:t>stup</a:t>
            </a:r>
            <a:r>
              <a:rPr lang="en-US" sz="2800" dirty="0"/>
              <a:t> </a:t>
            </a:r>
            <a:r>
              <a:rPr lang="en-US" sz="2800" dirty="0" err="1"/>
              <a:t>lek</a:t>
            </a:r>
            <a:r>
              <a:rPr lang="en-US" altLang="zh-CN" sz="2800" dirty="0" err="1"/>
              <a:t>á</a:t>
            </a:r>
            <a:r>
              <a:rPr lang="en-US" sz="2800" dirty="0" err="1"/>
              <a:t>rov</a:t>
            </a:r>
            <a:r>
              <a:rPr lang="en-US" sz="2800" dirty="0"/>
              <a:t> </a:t>
            </a:r>
            <a:r>
              <a:rPr lang="en-US" sz="2800" dirty="0" err="1"/>
              <a:t>vo</a:t>
            </a:r>
            <a:r>
              <a:rPr lang="en-US" sz="2800" dirty="0"/>
              <a:t> </a:t>
            </a:r>
            <a:r>
              <a:rPr lang="en-US" sz="2800" dirty="0" err="1"/>
              <a:t>viedenskom</a:t>
            </a:r>
            <a:r>
              <a:rPr lang="en-US" sz="2800" dirty="0"/>
              <a:t> </a:t>
            </a:r>
            <a:r>
              <a:rPr lang="en-US" sz="2800" dirty="0" err="1"/>
              <a:t>centre</a:t>
            </a:r>
            <a:r>
              <a:rPr lang="en-US" sz="2800" dirty="0"/>
              <a:t> - nonstop </a:t>
            </a:r>
            <a:r>
              <a:rPr lang="en-US" sz="2800" dirty="0" err="1"/>
              <a:t>ventil</a:t>
            </a:r>
            <a:r>
              <a:rPr lang="en-US" altLang="zh-CN" sz="2800" dirty="0" err="1"/>
              <a:t>á</a:t>
            </a:r>
            <a:r>
              <a:rPr lang="en-US" sz="2800" dirty="0" err="1"/>
              <a:t>ciu</a:t>
            </a:r>
            <a:r>
              <a:rPr lang="en-US" sz="2800" dirty="0"/>
              <a:t> a </a:t>
            </a:r>
            <a:r>
              <a:rPr lang="en-US" sz="2800" dirty="0" err="1"/>
              <a:t>tracheost</a:t>
            </a:r>
            <a:r>
              <a:rPr lang="en-US" altLang="zh-CN" sz="2800" dirty="0" err="1"/>
              <a:t>ó</a:t>
            </a:r>
            <a:r>
              <a:rPr lang="en-US" sz="2800" dirty="0" err="1"/>
              <a:t>miu</a:t>
            </a:r>
            <a:r>
              <a:rPr lang="en-US" sz="2800" dirty="0"/>
              <a:t> </a:t>
            </a:r>
            <a:r>
              <a:rPr lang="en-US" sz="2800" dirty="0" err="1"/>
              <a:t>vn</a:t>
            </a:r>
            <a:r>
              <a:rPr lang="en-US" altLang="zh-CN" sz="2800" dirty="0" err="1"/>
              <a:t>í</a:t>
            </a:r>
            <a:r>
              <a:rPr lang="en-US" sz="2800" dirty="0" err="1"/>
              <a:t>maj</a:t>
            </a:r>
            <a:r>
              <a:rPr lang="en-US" altLang="zh-CN" sz="2800" dirty="0" err="1"/>
              <a:t>ú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altLang="zh-CN" sz="2800" b="1" dirty="0" err="1"/>
              <a:t>ď</a:t>
            </a:r>
            <a:r>
              <a:rPr lang="en-US" sz="2800" b="1" dirty="0" err="1"/>
              <a:t>al</a:t>
            </a:r>
            <a:r>
              <a:rPr lang="en-US" altLang="zh-CN" sz="2800" b="1" dirty="0" err="1"/>
              <a:t>ší</a:t>
            </a:r>
            <a:r>
              <a:rPr lang="en-US" sz="2800" b="1" dirty="0"/>
              <a:t> </a:t>
            </a:r>
            <a:r>
              <a:rPr lang="en-US" sz="2800" b="1" dirty="0" err="1"/>
              <a:t>krok</a:t>
            </a:r>
            <a:r>
              <a:rPr lang="en-US" sz="2800" b="1" dirty="0"/>
              <a:t> v </a:t>
            </a:r>
            <a:r>
              <a:rPr lang="en-US" sz="2800" b="1" dirty="0" err="1"/>
              <a:t>lie</a:t>
            </a:r>
            <a:r>
              <a:rPr lang="en-US" altLang="zh-CN" sz="2800" b="1" dirty="0" err="1"/>
              <a:t>č</a:t>
            </a:r>
            <a:r>
              <a:rPr lang="en-US" sz="2800" b="1" dirty="0" err="1"/>
              <a:t>be</a:t>
            </a:r>
            <a:r>
              <a:rPr lang="en-US" sz="2800" b="1" dirty="0"/>
              <a:t>, </a:t>
            </a:r>
            <a:r>
              <a:rPr lang="en-US" sz="2800" b="1" dirty="0" err="1"/>
              <a:t>ktor</a:t>
            </a:r>
            <a:r>
              <a:rPr lang="en-US" altLang="zh-CN" sz="2800" b="1" dirty="0" err="1"/>
              <a:t>ú</a:t>
            </a:r>
            <a:r>
              <a:rPr lang="en-US" sz="2800" b="1" dirty="0"/>
              <a:t> </a:t>
            </a:r>
            <a:r>
              <a:rPr lang="en-US" sz="2800" b="1" dirty="0" err="1"/>
              <a:t>pl</a:t>
            </a:r>
            <a:r>
              <a:rPr lang="en-US" altLang="zh-CN" sz="2800" b="1" dirty="0" err="1"/>
              <a:t>á</a:t>
            </a:r>
            <a:r>
              <a:rPr lang="en-US" sz="2800" b="1" dirty="0" err="1"/>
              <a:t>nuj</a:t>
            </a:r>
            <a:r>
              <a:rPr lang="en-US" altLang="zh-CN" sz="2800" b="1" dirty="0" err="1"/>
              <a:t>ú</a:t>
            </a:r>
            <a:r>
              <a:rPr lang="en-US" sz="2800" b="1" dirty="0"/>
              <a:t> a s </a:t>
            </a:r>
            <a:r>
              <a:rPr lang="en-US" sz="2800" b="1" dirty="0" err="1"/>
              <a:t>pacientom</a:t>
            </a:r>
            <a:r>
              <a:rPr lang="en-US" sz="2800" b="1" dirty="0"/>
              <a:t> </a:t>
            </a:r>
            <a:r>
              <a:rPr lang="en-US" sz="2800" b="1" dirty="0" err="1"/>
              <a:t>diskutuj</a:t>
            </a:r>
            <a:r>
              <a:rPr lang="en-US" altLang="zh-CN" sz="2800" b="1" dirty="0" err="1"/>
              <a:t>ú</a:t>
            </a:r>
            <a:r>
              <a:rPr lang="en-US" sz="2800" dirty="0"/>
              <a:t>, </a:t>
            </a:r>
            <a:r>
              <a:rPr lang="en-US" sz="2800" dirty="0" err="1"/>
              <a:t>nie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kone</a:t>
            </a:r>
            <a:r>
              <a:rPr lang="en-US" altLang="zh-CN" sz="2800" dirty="0" err="1"/>
              <a:t>č</a:t>
            </a:r>
            <a:r>
              <a:rPr lang="en-US" sz="2800" dirty="0" err="1"/>
              <a:t>n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rie</a:t>
            </a:r>
            <a:r>
              <a:rPr lang="en-US" altLang="zh-CN" sz="2800" dirty="0" err="1"/>
              <a:t>š</a:t>
            </a:r>
            <a:r>
              <a:rPr lang="en-US" sz="2800" dirty="0" err="1"/>
              <a:t>enie</a:t>
            </a:r>
            <a:r>
              <a:rPr lang="en-US" sz="2800" dirty="0"/>
              <a:t> z </a:t>
            </a:r>
            <a:r>
              <a:rPr lang="en-US" sz="2800" dirty="0" err="1"/>
              <a:t>n</a:t>
            </a:r>
            <a:r>
              <a:rPr lang="en-US" altLang="zh-CN" sz="2800" dirty="0" err="1"/>
              <a:t>ú</a:t>
            </a:r>
            <a:r>
              <a:rPr lang="en-US" sz="2800" dirty="0" err="1"/>
              <a:t>dze</a:t>
            </a:r>
            <a:r>
              <a:rPr lang="en-US" sz="2800" dirty="0"/>
              <a:t> a </a:t>
            </a:r>
            <a:r>
              <a:rPr lang="en-US" sz="2800" dirty="0" err="1"/>
              <a:t>odk</a:t>
            </a:r>
            <a:r>
              <a:rPr lang="en-US" altLang="zh-CN" sz="2800" dirty="0" err="1"/>
              <a:t>á</a:t>
            </a:r>
            <a:r>
              <a:rPr lang="en-US" sz="2800" dirty="0" err="1"/>
              <a:t>zanos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pre</a:t>
            </a:r>
            <a:r>
              <a:rPr lang="en-US" altLang="zh-CN" sz="2800" dirty="0" err="1"/>
              <a:t>ží</a:t>
            </a:r>
            <a:r>
              <a:rPr lang="en-US" sz="2800" dirty="0" err="1"/>
              <a:t>vanie</a:t>
            </a:r>
            <a:r>
              <a:rPr lang="en-US" sz="2800" dirty="0"/>
              <a:t> (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sk-SK" sz="2800" dirty="0"/>
              <a:t>je to </a:t>
            </a:r>
            <a:r>
              <a:rPr lang="en-US" sz="2800" dirty="0"/>
              <a:t>v SR)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418376" y="617885"/>
            <a:ext cx="9967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Ventil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ako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lie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nie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kone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č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US" altLang="zh-CN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01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7DBEAE-CBB5-4240-8FE4-8A12B28B8A70" descr="B27DBEAE-CBB5-4240-8FE4-8A12B28B8A7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r="13631"/>
          <a:stretch/>
        </p:blipFill>
        <p:spPr bwMode="auto">
          <a:xfrm>
            <a:off x="1312368" y="296196"/>
            <a:ext cx="6604616" cy="614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69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905347" y="1992242"/>
            <a:ext cx="1005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u="sng" dirty="0"/>
              <a:t>OA využívam 16 rokov a prešla som s ňou postupne 3 štádiami, ako sa mi ochorenie zhoršovalo:</a:t>
            </a:r>
          </a:p>
          <a:p>
            <a:endParaRPr lang="sk-SK" sz="2800" dirty="0"/>
          </a:p>
          <a:p>
            <a:pPr marL="180975" indent="-180975"/>
            <a:r>
              <a:rPr lang="en-US" sz="2800" b="1" dirty="0"/>
              <a:t>1. </a:t>
            </a:r>
            <a:r>
              <a:rPr lang="en-US" sz="2800" b="1" dirty="0" err="1"/>
              <a:t>obdobie</a:t>
            </a:r>
            <a:r>
              <a:rPr lang="en-US" sz="2800" b="1" dirty="0"/>
              <a:t> - </a:t>
            </a:r>
            <a:r>
              <a:rPr lang="en-US" sz="2800" b="1" dirty="0" err="1"/>
              <a:t>asistencia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vo</a:t>
            </a:r>
            <a:r>
              <a:rPr lang="en-US" altLang="zh-CN" sz="2800" b="1" dirty="0" err="1"/>
              <a:t>ľ</a:t>
            </a:r>
            <a:r>
              <a:rPr lang="en-US" sz="2800" b="1" dirty="0" err="1"/>
              <a:t>ný</a:t>
            </a:r>
            <a:r>
              <a:rPr lang="en-US" sz="2800" b="1" dirty="0"/>
              <a:t> </a:t>
            </a:r>
            <a:r>
              <a:rPr lang="en-US" altLang="zh-CN" sz="2800" b="1" dirty="0" err="1"/>
              <a:t>č</a:t>
            </a:r>
            <a:r>
              <a:rPr lang="en-US" sz="2800" b="1" dirty="0" err="1"/>
              <a:t>as</a:t>
            </a:r>
            <a:r>
              <a:rPr lang="sk-SK" sz="2800" b="1" dirty="0"/>
              <a:t>, chodila som ešte</a:t>
            </a:r>
            <a:endParaRPr lang="sk-SK" sz="2800" dirty="0"/>
          </a:p>
          <a:p>
            <a:pPr marL="180975" indent="-180975"/>
            <a:r>
              <a:rPr lang="en-US" sz="2800" dirty="0"/>
              <a:t>- </a:t>
            </a:r>
            <a:r>
              <a:rPr lang="sk-SK" sz="2800" dirty="0"/>
              <a:t>pomoc pri sprevádzaní, vozenie autom, počas pobytu mimo domova</a:t>
            </a:r>
          </a:p>
          <a:p>
            <a:pPr marL="180975" indent="-180975"/>
            <a:endParaRPr lang="sk-SK" sz="2800" dirty="0"/>
          </a:p>
          <a:p>
            <a:pPr marL="180975" indent="-180975"/>
            <a:r>
              <a:rPr lang="en-US" sz="2800" dirty="0"/>
              <a:t>- </a:t>
            </a:r>
            <a:r>
              <a:rPr lang="en-US" sz="2800" dirty="0" err="1"/>
              <a:t>rodi</a:t>
            </a:r>
            <a:r>
              <a:rPr lang="en-US" altLang="zh-CN" sz="2800" dirty="0" err="1"/>
              <a:t>č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asistentky</a:t>
            </a:r>
            <a:r>
              <a:rPr lang="en-US" sz="2800" dirty="0"/>
              <a:t> a </a:t>
            </a:r>
            <a:r>
              <a:rPr lang="en-US" sz="2800" dirty="0" err="1"/>
              <a:t>asistentov</a:t>
            </a:r>
            <a:r>
              <a:rPr lang="en-US" sz="2800" dirty="0"/>
              <a:t> </a:t>
            </a:r>
            <a:r>
              <a:rPr lang="en-US" sz="2800" dirty="0" err="1"/>
              <a:t>doma</a:t>
            </a:r>
            <a:r>
              <a:rPr lang="en-US" sz="2800" dirty="0"/>
              <a:t> </a:t>
            </a:r>
            <a:r>
              <a:rPr lang="en-US" sz="2800" dirty="0" err="1"/>
              <a:t>neakceptovali</a:t>
            </a:r>
            <a:r>
              <a:rPr lang="en-US" sz="2800" dirty="0"/>
              <a:t> a </a:t>
            </a:r>
            <a:r>
              <a:rPr lang="en-US" sz="2800" dirty="0" err="1"/>
              <a:t>ich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í</a:t>
            </a:r>
            <a:r>
              <a:rPr lang="en-US" sz="2800" dirty="0" err="1"/>
              <a:t>tomnos</a:t>
            </a:r>
            <a:r>
              <a:rPr lang="en-US" altLang="zh-CN" sz="2800" dirty="0" err="1"/>
              <a:t>ť</a:t>
            </a:r>
            <a:r>
              <a:rPr lang="en-US" sz="2800" dirty="0"/>
              <a:t> v </a:t>
            </a:r>
            <a:r>
              <a:rPr lang="en-US" sz="2800" dirty="0" err="1"/>
              <a:t>dom</a:t>
            </a:r>
            <a:r>
              <a:rPr lang="en-US" altLang="zh-CN" sz="2800" dirty="0" err="1"/>
              <a:t>á</a:t>
            </a:r>
            <a:r>
              <a:rPr lang="en-US" sz="2800" dirty="0" err="1"/>
              <a:t>cnosti</a:t>
            </a:r>
            <a:r>
              <a:rPr lang="en-US" sz="2800" dirty="0"/>
              <a:t> </a:t>
            </a:r>
            <a:r>
              <a:rPr lang="en-US" sz="2800" dirty="0" err="1"/>
              <a:t>nebola</a:t>
            </a:r>
            <a:r>
              <a:rPr lang="en-US" sz="2800" dirty="0"/>
              <a:t> </a:t>
            </a:r>
            <a:r>
              <a:rPr lang="en-US" sz="2800" dirty="0" err="1"/>
              <a:t>mo</a:t>
            </a:r>
            <a:r>
              <a:rPr lang="en-US" altLang="zh-CN" sz="2800" dirty="0" err="1"/>
              <a:t>ž</a:t>
            </a:r>
            <a:r>
              <a:rPr lang="en-US" sz="2800" dirty="0" err="1"/>
              <a:t>n</a:t>
            </a:r>
            <a:r>
              <a:rPr lang="en-US" altLang="zh-CN" sz="2800" dirty="0" err="1"/>
              <a:t>á</a:t>
            </a:r>
            <a:r>
              <a:rPr lang="en-US" sz="2800" dirty="0"/>
              <a:t>, </a:t>
            </a:r>
            <a:r>
              <a:rPr lang="en-US" sz="2800" dirty="0" err="1"/>
              <a:t>celkovo</a:t>
            </a:r>
            <a:r>
              <a:rPr lang="en-US" sz="2800" dirty="0"/>
              <a:t> </a:t>
            </a:r>
            <a:r>
              <a:rPr lang="en-US" sz="2800" dirty="0" err="1"/>
              <a:t>nevideli</a:t>
            </a:r>
            <a:r>
              <a:rPr lang="en-US" sz="2800" dirty="0"/>
              <a:t> </a:t>
            </a:r>
            <a:r>
              <a:rPr lang="en-US" sz="2800" dirty="0" err="1"/>
              <a:t>význam</a:t>
            </a:r>
            <a:r>
              <a:rPr lang="en-US" sz="2800" dirty="0"/>
              <a:t> v </a:t>
            </a:r>
            <a:r>
              <a:rPr lang="en-US" sz="2800" dirty="0" err="1"/>
              <a:t>asistencii</a:t>
            </a:r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1355002" y="163580"/>
            <a:ext cx="7884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Osobná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asistencia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vývoj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mojom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živote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1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3B67457-537A-420F-AE52-03C76E3F893F" descr="53B67457-537A-420F-AE52-03C76E3F893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3"/>
          <a:stretch/>
        </p:blipFill>
        <p:spPr bwMode="auto">
          <a:xfrm>
            <a:off x="4918342" y="201921"/>
            <a:ext cx="6898517" cy="62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1035574" y="673125"/>
            <a:ext cx="3747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Keď je asistent tanečník, môže byť veselo </a:t>
            </a:r>
            <a:endParaRPr lang="sk-SK" sz="2800" b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6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805757" y="1856425"/>
            <a:ext cx="105925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/>
            <a:r>
              <a:rPr lang="en-US" sz="2800" b="1" dirty="0"/>
              <a:t>2. </a:t>
            </a:r>
            <a:r>
              <a:rPr lang="en-US" sz="2800" b="1" dirty="0" err="1"/>
              <a:t>obdobie</a:t>
            </a:r>
            <a:r>
              <a:rPr lang="en-US" sz="2800" b="1" dirty="0"/>
              <a:t> - </a:t>
            </a:r>
            <a:r>
              <a:rPr lang="en-US" sz="2800" b="1" dirty="0" err="1"/>
              <a:t>asistencia</a:t>
            </a:r>
            <a:r>
              <a:rPr lang="sk-SK" sz="2800" b="1" dirty="0"/>
              <a:t> pri osobných úkonoch</a:t>
            </a:r>
            <a:r>
              <a:rPr lang="en-US" sz="2800" b="1" dirty="0"/>
              <a:t> </a:t>
            </a:r>
            <a:r>
              <a:rPr lang="en-US" sz="2800" b="1" dirty="0" err="1"/>
              <a:t>doma</a:t>
            </a:r>
            <a:endParaRPr lang="sk-SK" sz="2800" dirty="0"/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prekonan</a:t>
            </a:r>
            <a:r>
              <a:rPr lang="en-US" altLang="zh-CN" sz="2800" dirty="0" err="1"/>
              <a:t>í</a:t>
            </a:r>
            <a:r>
              <a:rPr lang="en-US" sz="2800" dirty="0"/>
              <a:t> </a:t>
            </a:r>
            <a:r>
              <a:rPr lang="en-US" sz="2800" dirty="0" err="1"/>
              <a:t>z</a:t>
            </a:r>
            <a:r>
              <a:rPr lang="en-US" altLang="zh-CN" sz="2800" dirty="0" err="1"/>
              <a:t>á</a:t>
            </a:r>
            <a:r>
              <a:rPr lang="en-US" sz="2800" dirty="0" err="1"/>
              <a:t>va</a:t>
            </a:r>
            <a:r>
              <a:rPr lang="en-US" altLang="zh-CN" sz="2800" dirty="0" err="1"/>
              <a:t>ž</a:t>
            </a:r>
            <a:r>
              <a:rPr lang="en-US" sz="2800" dirty="0" err="1"/>
              <a:t>n</a:t>
            </a:r>
            <a:r>
              <a:rPr lang="en-US" altLang="zh-CN" sz="2800" dirty="0" err="1"/>
              <a:t>é</a:t>
            </a:r>
            <a:r>
              <a:rPr lang="en-US" sz="2800" dirty="0" err="1"/>
              <a:t>ho</a:t>
            </a:r>
            <a:r>
              <a:rPr lang="en-US" sz="2800" dirty="0"/>
              <a:t> </a:t>
            </a:r>
            <a:r>
              <a:rPr lang="en-US" sz="2800" dirty="0" err="1"/>
              <a:t>z</a:t>
            </a:r>
            <a:r>
              <a:rPr lang="en-US" altLang="zh-CN" sz="2800" dirty="0" err="1"/>
              <a:t>á</a:t>
            </a:r>
            <a:r>
              <a:rPr lang="en-US" sz="2800" dirty="0" err="1"/>
              <a:t>palu</a:t>
            </a:r>
            <a:r>
              <a:rPr lang="en-US" sz="2800" dirty="0"/>
              <a:t> </a:t>
            </a:r>
            <a:r>
              <a:rPr lang="en-US" sz="2800" dirty="0" err="1"/>
              <a:t>p</a:t>
            </a:r>
            <a:r>
              <a:rPr lang="en-US" altLang="zh-CN" sz="2800" dirty="0" err="1"/>
              <a:t>ľú</a:t>
            </a:r>
            <a:r>
              <a:rPr lang="en-US" sz="2800" dirty="0" err="1"/>
              <a:t>c</a:t>
            </a:r>
            <a:r>
              <a:rPr lang="en-US" sz="2800" dirty="0"/>
              <a:t> mi </a:t>
            </a:r>
            <a:r>
              <a:rPr lang="en-US" sz="2800" dirty="0" err="1"/>
              <a:t>rekonvalenscencia</a:t>
            </a:r>
            <a:r>
              <a:rPr lang="en-US" sz="2800" dirty="0"/>
              <a:t> </a:t>
            </a:r>
            <a:r>
              <a:rPr lang="en-US" sz="2800" dirty="0" err="1"/>
              <a:t>trvala</a:t>
            </a:r>
            <a:r>
              <a:rPr lang="en-US" sz="2800" dirty="0"/>
              <a:t> </a:t>
            </a:r>
            <a:r>
              <a:rPr lang="en-US" sz="2800" dirty="0" err="1"/>
              <a:t>rok</a:t>
            </a:r>
            <a:r>
              <a:rPr lang="en-US" sz="2800" dirty="0"/>
              <a:t> a </a:t>
            </a:r>
            <a:r>
              <a:rPr lang="en-US" sz="2800" dirty="0" err="1"/>
              <a:t>prestala</a:t>
            </a:r>
            <a:r>
              <a:rPr lang="en-US" sz="2800" dirty="0"/>
              <a:t> </a:t>
            </a:r>
            <a:r>
              <a:rPr lang="en-US" sz="2800" dirty="0" err="1"/>
              <a:t>som</a:t>
            </a:r>
            <a:r>
              <a:rPr lang="en-US" sz="2800" dirty="0"/>
              <a:t> </a:t>
            </a:r>
            <a:r>
              <a:rPr lang="en-US" sz="2800" dirty="0" err="1"/>
              <a:t>chodi</a:t>
            </a:r>
            <a:r>
              <a:rPr lang="en-US" altLang="zh-CN" sz="2800" dirty="0" err="1"/>
              <a:t>ť</a:t>
            </a:r>
            <a:endParaRPr lang="sk-SK" sz="2800" dirty="0"/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sk-SK" sz="2800" dirty="0"/>
              <a:t>rodičia si </a:t>
            </a:r>
            <a:r>
              <a:rPr lang="en-US" sz="2800" dirty="0" err="1"/>
              <a:t>uvedomil</a:t>
            </a:r>
            <a:r>
              <a:rPr lang="sk-SK" sz="2800" dirty="0"/>
              <a:t>i, </a:t>
            </a:r>
            <a:r>
              <a:rPr lang="en-US" altLang="zh-CN" sz="2800" dirty="0" err="1"/>
              <a:t>ž</a:t>
            </a:r>
            <a:r>
              <a:rPr lang="en-US" sz="2800" dirty="0" err="1"/>
              <a:t>e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rodina</a:t>
            </a:r>
            <a:r>
              <a:rPr lang="en-US" sz="2800" dirty="0"/>
              <a:t> to </a:t>
            </a:r>
            <a:r>
              <a:rPr lang="en-US" sz="2800" dirty="0" err="1"/>
              <a:t>sami</a:t>
            </a:r>
            <a:r>
              <a:rPr lang="en-US" sz="2800" dirty="0"/>
              <a:t> </a:t>
            </a:r>
            <a:r>
              <a:rPr lang="en-US" sz="2800" dirty="0" err="1"/>
              <a:t>nezvl</a:t>
            </a:r>
            <a:r>
              <a:rPr lang="en-US" altLang="zh-CN" sz="2800" dirty="0" err="1"/>
              <a:t>á</a:t>
            </a:r>
            <a:r>
              <a:rPr lang="en-US" sz="2800" dirty="0" err="1"/>
              <a:t>dneme</a:t>
            </a:r>
            <a:r>
              <a:rPr lang="en-US" sz="2800" dirty="0"/>
              <a:t> - </a:t>
            </a:r>
            <a:r>
              <a:rPr lang="en-US" sz="2800" dirty="0" err="1"/>
              <a:t>potrebujem</a:t>
            </a:r>
            <a:r>
              <a:rPr lang="en-US" sz="2800" dirty="0"/>
              <a:t> </a:t>
            </a:r>
            <a:r>
              <a:rPr lang="en-US" sz="2800" dirty="0" err="1"/>
              <a:t>asistentku</a:t>
            </a:r>
            <a:r>
              <a:rPr lang="en-US" sz="2800" dirty="0"/>
              <a:t> k </a:t>
            </a:r>
            <a:r>
              <a:rPr lang="en-US" sz="2800" dirty="0" err="1"/>
              <a:t>sebe</a:t>
            </a:r>
            <a:r>
              <a:rPr lang="en-US" sz="2800" dirty="0"/>
              <a:t> </a:t>
            </a:r>
            <a:r>
              <a:rPr lang="en-US" sz="2800" dirty="0" err="1"/>
              <a:t>domov</a:t>
            </a:r>
            <a:r>
              <a:rPr lang="en-US" sz="2800" dirty="0"/>
              <a:t>, aby mi </a:t>
            </a:r>
            <a:r>
              <a:rPr lang="en-US" sz="2800" dirty="0" err="1"/>
              <a:t>pom</a:t>
            </a:r>
            <a:r>
              <a:rPr lang="en-US" altLang="zh-CN" sz="2800" dirty="0" err="1"/>
              <a:t>á</a:t>
            </a:r>
            <a:r>
              <a:rPr lang="en-US" sz="2800" dirty="0" err="1"/>
              <a:t>hala</a:t>
            </a:r>
            <a:r>
              <a:rPr lang="en-US" sz="2800" dirty="0"/>
              <a:t> a </a:t>
            </a:r>
            <a:r>
              <a:rPr lang="en-US" sz="2800" dirty="0" err="1"/>
              <a:t>oni</a:t>
            </a:r>
            <a:r>
              <a:rPr lang="en-US" sz="2800" dirty="0"/>
              <a:t> </a:t>
            </a:r>
            <a:r>
              <a:rPr lang="en-US" sz="2800" dirty="0" err="1"/>
              <a:t>mohli</a:t>
            </a:r>
            <a:r>
              <a:rPr lang="en-US" sz="2800" dirty="0"/>
              <a:t> </a:t>
            </a:r>
            <a:r>
              <a:rPr lang="en-US" altLang="zh-CN" sz="2800" dirty="0" err="1"/>
              <a:t>ď</a:t>
            </a:r>
            <a:r>
              <a:rPr lang="en-US" sz="2800" dirty="0" err="1"/>
              <a:t>alej</a:t>
            </a:r>
            <a:r>
              <a:rPr lang="en-US" sz="2800" dirty="0"/>
              <a:t> </a:t>
            </a:r>
            <a:r>
              <a:rPr lang="en-US" sz="2800" dirty="0" err="1"/>
              <a:t>pracova</a:t>
            </a:r>
            <a:r>
              <a:rPr lang="en-US" altLang="zh-CN" sz="2800" dirty="0" err="1"/>
              <a:t>ť</a:t>
            </a:r>
            <a:r>
              <a:rPr lang="en-US" altLang="zh-CN" sz="2800" dirty="0"/>
              <a:t> </a:t>
            </a:r>
            <a:endParaRPr lang="sk-SK" sz="2800" dirty="0"/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pomoc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premiest</a:t>
            </a:r>
            <a:r>
              <a:rPr lang="en-US" altLang="zh-CN" sz="2800" dirty="0" err="1"/>
              <a:t>ň</a:t>
            </a:r>
            <a:r>
              <a:rPr lang="en-US" sz="2800" dirty="0" err="1"/>
              <a:t>ovan</a:t>
            </a:r>
            <a:r>
              <a:rPr lang="en-US" altLang="zh-CN" sz="2800" dirty="0" err="1"/>
              <a:t>í</a:t>
            </a:r>
            <a:r>
              <a:rPr lang="sk-SK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pr</a:t>
            </a:r>
            <a:r>
              <a:rPr lang="en-US" altLang="zh-CN" sz="2800" dirty="0" err="1"/>
              <a:t>í</a:t>
            </a:r>
            <a:r>
              <a:rPr lang="en-US" sz="2800" dirty="0" err="1"/>
              <a:t>prava</a:t>
            </a:r>
            <a:r>
              <a:rPr lang="en-US" sz="2800" dirty="0"/>
              <a:t> </a:t>
            </a:r>
            <a:r>
              <a:rPr lang="en-US" sz="2800" dirty="0" err="1"/>
              <a:t>jedla</a:t>
            </a:r>
            <a:r>
              <a:rPr lang="en-US" sz="2800" dirty="0"/>
              <a:t>, </a:t>
            </a:r>
            <a:r>
              <a:rPr lang="en-US" sz="2800" dirty="0" err="1"/>
              <a:t>sprev</a:t>
            </a:r>
            <a:r>
              <a:rPr lang="en-US" altLang="zh-CN" sz="2800" dirty="0" err="1"/>
              <a:t>á</a:t>
            </a:r>
            <a:r>
              <a:rPr lang="en-US" sz="2800" dirty="0" err="1"/>
              <a:t>dzanie</a:t>
            </a:r>
            <a:r>
              <a:rPr lang="en-US" sz="2800" dirty="0"/>
              <a:t> do pr</a:t>
            </a:r>
            <a:r>
              <a:rPr lang="en-US" altLang="zh-CN" sz="2800" dirty="0"/>
              <a:t>á</a:t>
            </a:r>
            <a:r>
              <a:rPr lang="en-US" sz="2800" dirty="0"/>
              <a:t>ce, </a:t>
            </a:r>
            <a:r>
              <a:rPr lang="en-US" sz="2800" dirty="0" err="1"/>
              <a:t>pomoc</a:t>
            </a:r>
            <a:r>
              <a:rPr lang="en-US" sz="2800" dirty="0"/>
              <a:t> </a:t>
            </a:r>
            <a:r>
              <a:rPr lang="en-US" sz="2800" dirty="0" err="1"/>
              <a:t>pri</a:t>
            </a:r>
            <a:r>
              <a:rPr lang="en-US" sz="2800" dirty="0"/>
              <a:t> </a:t>
            </a:r>
            <a:r>
              <a:rPr lang="en-US" sz="2800" dirty="0" err="1"/>
              <a:t>mojich</a:t>
            </a:r>
            <a:r>
              <a:rPr lang="en-US" sz="2800" dirty="0"/>
              <a:t> </a:t>
            </a:r>
            <a:r>
              <a:rPr lang="en-US" sz="2800" dirty="0" err="1"/>
              <a:t>z</a:t>
            </a:r>
            <a:r>
              <a:rPr lang="en-US" altLang="zh-CN" sz="2800" dirty="0" err="1"/>
              <a:t>áľ</a:t>
            </a:r>
            <a:r>
              <a:rPr lang="en-US" sz="2800" dirty="0" err="1"/>
              <a:t>ub</a:t>
            </a:r>
            <a:r>
              <a:rPr lang="en-US" altLang="zh-CN" sz="2800" dirty="0" err="1"/>
              <a:t>á</a:t>
            </a:r>
            <a:r>
              <a:rPr lang="en-US" sz="2800" dirty="0" err="1"/>
              <a:t>ch</a:t>
            </a:r>
            <a:r>
              <a:rPr lang="en-US" sz="2800" dirty="0"/>
              <a:t> (</a:t>
            </a:r>
            <a:r>
              <a:rPr lang="en-US" sz="2800" dirty="0" err="1"/>
              <a:t>z</a:t>
            </a:r>
            <a:r>
              <a:rPr lang="en-US" altLang="zh-CN" sz="2800" dirty="0" err="1"/>
              <a:t>á</a:t>
            </a:r>
            <a:r>
              <a:rPr lang="en-US" sz="2800" dirty="0" err="1"/>
              <a:t>hrada</a:t>
            </a:r>
            <a:r>
              <a:rPr lang="en-US" sz="2800" dirty="0"/>
              <a:t>), </a:t>
            </a:r>
            <a:r>
              <a:rPr lang="en-US" sz="2800" dirty="0" err="1"/>
              <a:t>drobn</a:t>
            </a:r>
            <a:r>
              <a:rPr lang="en-US" altLang="zh-CN" sz="2800" dirty="0" err="1"/>
              <a:t>é</a:t>
            </a:r>
            <a:r>
              <a:rPr lang="en-US" sz="2800" dirty="0"/>
              <a:t> </a:t>
            </a:r>
            <a:r>
              <a:rPr lang="en-US" sz="2800" dirty="0" err="1"/>
              <a:t>dom</a:t>
            </a:r>
            <a:r>
              <a:rPr lang="en-US" altLang="zh-CN" sz="2800" dirty="0" err="1"/>
              <a:t>á</a:t>
            </a:r>
            <a:r>
              <a:rPr lang="en-US" sz="2800" dirty="0" err="1"/>
              <a:t>ce</a:t>
            </a:r>
            <a:r>
              <a:rPr lang="en-US" sz="2800" dirty="0"/>
              <a:t> pr</a:t>
            </a:r>
            <a:r>
              <a:rPr lang="en-US" altLang="zh-CN" sz="2800" dirty="0"/>
              <a:t>á</a:t>
            </a:r>
            <a:r>
              <a:rPr lang="en-US" sz="2800" dirty="0"/>
              <a:t>ce (</a:t>
            </a:r>
            <a:r>
              <a:rPr lang="en-US" sz="2800" dirty="0" err="1"/>
              <a:t>poriado</a:t>
            </a:r>
            <a:r>
              <a:rPr lang="sk-SK" sz="2800" dirty="0"/>
              <a:t>k </a:t>
            </a:r>
            <a:r>
              <a:rPr lang="en-US" sz="2800" dirty="0"/>
              <a:t>v </a:t>
            </a:r>
            <a:r>
              <a:rPr lang="en-US" sz="2800" dirty="0" err="1"/>
              <a:t>mojej</a:t>
            </a:r>
            <a:r>
              <a:rPr lang="en-US" sz="2800" dirty="0"/>
              <a:t> </a:t>
            </a:r>
            <a:r>
              <a:rPr lang="en-US" sz="2800" dirty="0" err="1"/>
              <a:t>izbe</a:t>
            </a:r>
            <a:r>
              <a:rPr lang="en-US" sz="2800" dirty="0"/>
              <a:t> a pod</a:t>
            </a:r>
            <a:r>
              <a:rPr lang="sk-SK" sz="2800" dirty="0"/>
              <a:t>.</a:t>
            </a:r>
            <a:r>
              <a:rPr lang="en-US" sz="2800" dirty="0"/>
              <a:t>)</a:t>
            </a:r>
            <a:endParaRPr lang="sk-SK" sz="2800" dirty="0"/>
          </a:p>
          <a:p>
            <a:pPr marL="271463" indent="-271463" algn="just">
              <a:spcAft>
                <a:spcPts val="1200"/>
              </a:spcAft>
            </a:pPr>
            <a:r>
              <a:rPr lang="en-US" sz="2800" dirty="0"/>
              <a:t>- </a:t>
            </a:r>
            <a:r>
              <a:rPr lang="en-US" sz="2800" dirty="0" err="1"/>
              <a:t>asistentka</a:t>
            </a:r>
            <a:r>
              <a:rPr lang="en-US" sz="2800" dirty="0"/>
              <a:t> </a:t>
            </a:r>
            <a:r>
              <a:rPr lang="en-US" sz="2800" dirty="0" err="1"/>
              <a:t>pom</a:t>
            </a:r>
            <a:r>
              <a:rPr lang="en-US" altLang="zh-CN" sz="2800" dirty="0" err="1"/>
              <a:t>á</a:t>
            </a:r>
            <a:r>
              <a:rPr lang="en-US" sz="2800" dirty="0" err="1"/>
              <a:t>hala</a:t>
            </a:r>
            <a:r>
              <a:rPr lang="en-US" sz="2800" dirty="0"/>
              <a:t> </a:t>
            </a:r>
            <a:r>
              <a:rPr lang="en-US" sz="2800" dirty="0" err="1"/>
              <a:t>iba</a:t>
            </a:r>
            <a:r>
              <a:rPr lang="en-US" sz="2800" dirty="0"/>
              <a:t> </a:t>
            </a:r>
            <a:r>
              <a:rPr lang="en-US" sz="2800" dirty="0" err="1"/>
              <a:t>mne</a:t>
            </a:r>
            <a:r>
              <a:rPr lang="en-US" sz="2800" dirty="0"/>
              <a:t>,</a:t>
            </a:r>
            <a:r>
              <a:rPr lang="sk-SK" sz="2800" dirty="0"/>
              <a:t> zväčša doobeda, poobede otec</a:t>
            </a:r>
          </a:p>
          <a:p>
            <a:pPr marL="271463" indent="-271463" algn="just">
              <a:spcAft>
                <a:spcPts val="1200"/>
              </a:spcAft>
            </a:pPr>
            <a:r>
              <a:rPr lang="sk-SK" sz="2800" dirty="0"/>
              <a:t>-</a:t>
            </a:r>
            <a:r>
              <a:rPr lang="en-US" sz="2800" dirty="0"/>
              <a:t> o </a:t>
            </a:r>
            <a:r>
              <a:rPr lang="en-US" sz="2800" dirty="0" err="1"/>
              <a:t>dom</a:t>
            </a:r>
            <a:r>
              <a:rPr lang="en-US" altLang="zh-CN" sz="2800" dirty="0" err="1"/>
              <a:t>á</a:t>
            </a:r>
            <a:r>
              <a:rPr lang="en-US" sz="2800" dirty="0" err="1"/>
              <a:t>cnos</a:t>
            </a:r>
            <a:r>
              <a:rPr lang="en-US" altLang="zh-CN" sz="2800" dirty="0" err="1"/>
              <a:t>ť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plne</a:t>
            </a:r>
            <a:r>
              <a:rPr lang="en-US" sz="2800" dirty="0"/>
              <a:t> </a:t>
            </a:r>
            <a:r>
              <a:rPr lang="en-US" sz="2800" dirty="0" err="1"/>
              <a:t>starali</a:t>
            </a:r>
            <a:r>
              <a:rPr lang="en-US" sz="2800" dirty="0"/>
              <a:t> </a:t>
            </a:r>
            <a:r>
              <a:rPr lang="en-US" sz="2800" dirty="0" err="1"/>
              <a:t>rodi</a:t>
            </a:r>
            <a:r>
              <a:rPr lang="en-US" altLang="zh-CN" sz="2800" dirty="0" err="1"/>
              <a:t>č</a:t>
            </a:r>
            <a:r>
              <a:rPr lang="en-US" sz="2800" dirty="0" err="1"/>
              <a:t>ia</a:t>
            </a:r>
            <a:endParaRPr lang="sk-SK" sz="2800" dirty="0"/>
          </a:p>
        </p:txBody>
      </p:sp>
      <p:sp>
        <p:nvSpPr>
          <p:cNvPr id="7" name="Obdĺžnik 6"/>
          <p:cNvSpPr/>
          <p:nvPr/>
        </p:nvSpPr>
        <p:spPr>
          <a:xfrm>
            <a:off x="1355002" y="163580"/>
            <a:ext cx="7884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Osobná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asistencia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-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vývoj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mojom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živote</a:t>
            </a:r>
            <a:endParaRPr lang="sk-SK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82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C699B89-A8F4-40E9-A8A0-48F2FAB07BAE" descr="AC699B89-A8F4-40E9-A8A0-48F2FAB07BA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21109" r="32472" b="31359"/>
          <a:stretch/>
        </p:blipFill>
        <p:spPr bwMode="auto">
          <a:xfrm rot="5400000">
            <a:off x="3031223" y="1419005"/>
            <a:ext cx="6185578" cy="37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6626217E-BBD8-4090-9291-26067BCD8752" descr="6626217E-BBD8-4090-9291-26067BCD875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t="341" r="13071" b="-341"/>
          <a:stretch/>
        </p:blipFill>
        <p:spPr bwMode="auto">
          <a:xfrm>
            <a:off x="8113687" y="206475"/>
            <a:ext cx="3875114" cy="433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855822" y="685211"/>
            <a:ext cx="29580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Asistentka, ktorá mi pomáhala skoro 10 rokov (</a:t>
            </a:r>
            <a:r>
              <a:rPr lang="sk-SK" sz="28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Izola</a:t>
            </a:r>
            <a:r>
              <a:rPr lang="sk-SK" sz="28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-Slovinsko, Varšava - Poľsko)</a:t>
            </a:r>
            <a:endParaRPr lang="sk-SK" sz="2800" b="1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57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Override1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Integrá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167</TotalTime>
  <Words>1474</Words>
  <Application>Microsoft Office PowerPoint</Application>
  <PresentationFormat>Širokouhlá</PresentationFormat>
  <Paragraphs>137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6" baseType="lpstr">
      <vt:lpstr>SimSun</vt:lpstr>
      <vt:lpstr>Arial</vt:lpstr>
      <vt:lpstr>Calibri</vt:lpstr>
      <vt:lpstr>华文仿宋</vt:lpstr>
      <vt:lpstr>Times New Roman</vt:lpstr>
      <vt:lpstr>Tw Cen MT</vt:lpstr>
      <vt:lpstr>Tw Cen MT Condensed</vt:lpstr>
      <vt:lpstr>Wingdings</vt:lpstr>
      <vt:lpstr>Wingdings 2</vt:lpstr>
      <vt:lpstr>Wingdings 3</vt:lpstr>
      <vt:lpstr>Integrál</vt:lpstr>
      <vt:lpstr>Nezávislý život človeka na nonstop ventilácii? Osobná asistencia (mi) to umožňuje.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Company>Slovenská elektrizačná prenosová sústava,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Nezávislý život človeka na nonstop ventilácii? Osobná asistencia (mi) to umožňuje.</dc:title>
  <dc:creator>Zeman Filip</dc:creator>
  <cp:lastModifiedBy>madunova</cp:lastModifiedBy>
  <cp:revision>25</cp:revision>
  <dcterms:created xsi:type="dcterms:W3CDTF">2019-05-05T17:19:41Z</dcterms:created>
  <dcterms:modified xsi:type="dcterms:W3CDTF">2019-05-06T11:56:27Z</dcterms:modified>
</cp:coreProperties>
</file>